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89" r:id="rId3"/>
    <p:sldId id="290" r:id="rId4"/>
    <p:sldId id="291" r:id="rId5"/>
    <p:sldId id="294" r:id="rId6"/>
    <p:sldId id="276" r:id="rId7"/>
    <p:sldId id="277" r:id="rId8"/>
    <p:sldId id="271" r:id="rId9"/>
    <p:sldId id="269" r:id="rId10"/>
    <p:sldId id="286" r:id="rId11"/>
    <p:sldId id="274" r:id="rId12"/>
    <p:sldId id="295" r:id="rId13"/>
    <p:sldId id="297" r:id="rId14"/>
    <p:sldId id="288" r:id="rId15"/>
    <p:sldId id="296" r:id="rId16"/>
    <p:sldId id="268" r:id="rId17"/>
    <p:sldId id="292" r:id="rId18"/>
    <p:sldId id="293" r:id="rId1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83" autoAdjust="0"/>
  </p:normalViewPr>
  <p:slideViewPr>
    <p:cSldViewPr>
      <p:cViewPr varScale="1">
        <p:scale>
          <a:sx n="109" d="100"/>
          <a:sy n="109" d="100"/>
        </p:scale>
        <p:origin x="-16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7B75B-D0FF-48D2-8B2E-551756B9BA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D7181EC-DFCF-4035-AE52-368300C2357F}">
      <dgm:prSet/>
      <dgm:spPr/>
      <dgm:t>
        <a:bodyPr/>
        <a:lstStyle/>
        <a:p>
          <a:pPr rtl="0" latinLnBrk="1"/>
          <a:r>
            <a:rPr lang="ko-KR" altLang="en-US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학령기</a:t>
          </a:r>
          <a:r>
            <a: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  <a:r>
            <a: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오줌싸개로 </a:t>
          </a:r>
          <a:r>
            <a:rPr lang="ko-KR" altLang="en-US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오해받아</a:t>
          </a:r>
          <a:r>
            <a: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학교를 그만 둠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053DE1-904A-4CA8-8402-AF74DB75895E}" type="parTrans" cxnId="{82D9FAD7-D199-48C5-8FE5-7F8135F95061}">
      <dgm:prSet/>
      <dgm:spPr/>
      <dgm:t>
        <a:bodyPr/>
        <a:lstStyle/>
        <a:p>
          <a:pPr latinLnBrk="1"/>
          <a:endParaRPr lang="ko-KR" altLang="en-US"/>
        </a:p>
      </dgm:t>
    </dgm:pt>
    <dgm:pt modelId="{059E74DD-B18B-45F3-8327-22A1D97FF8F5}" type="sibTrans" cxnId="{82D9FAD7-D199-48C5-8FE5-7F8135F95061}">
      <dgm:prSet/>
      <dgm:spPr/>
      <dgm:t>
        <a:bodyPr/>
        <a:lstStyle/>
        <a:p>
          <a:pPr latinLnBrk="1"/>
          <a:endParaRPr lang="ko-KR" altLang="en-US"/>
        </a:p>
      </dgm:t>
    </dgm:pt>
    <dgm:pt modelId="{2A29AED6-07BC-408B-955A-466A5682F43E}">
      <dgm:prSet/>
      <dgm:spPr/>
      <dgm:t>
        <a:bodyPr/>
        <a:lstStyle/>
        <a:p>
          <a:pPr rtl="0" latinLnBrk="1"/>
          <a:r>
            <a: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청년기 </a:t>
          </a:r>
          <a:r>
            <a: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  <a:r>
            <a:rPr lang="ko-KR" altLang="en-US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체팅으로</a:t>
          </a:r>
          <a:r>
            <a: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만난 그녀 만남 이후 연락두절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7D622F-8653-48C6-B48F-4D657337DEE0}" type="parTrans" cxnId="{414B9FDA-61D1-4659-9199-1D28012B8164}">
      <dgm:prSet/>
      <dgm:spPr/>
      <dgm:t>
        <a:bodyPr/>
        <a:lstStyle/>
        <a:p>
          <a:pPr latinLnBrk="1"/>
          <a:endParaRPr lang="ko-KR" altLang="en-US"/>
        </a:p>
      </dgm:t>
    </dgm:pt>
    <dgm:pt modelId="{D98EF4EA-6FFC-405D-BCD5-FECEE3C732CA}" type="sibTrans" cxnId="{414B9FDA-61D1-4659-9199-1D28012B8164}">
      <dgm:prSet/>
      <dgm:spPr/>
      <dgm:t>
        <a:bodyPr/>
        <a:lstStyle/>
        <a:p>
          <a:pPr latinLnBrk="1"/>
          <a:endParaRPr lang="ko-KR" altLang="en-US"/>
        </a:p>
      </dgm:t>
    </dgm:pt>
    <dgm:pt modelId="{F96A0CFD-9ECE-43C7-85C1-22E553E738A5}">
      <dgm:prSet/>
      <dgm:spPr/>
      <dgm:t>
        <a:bodyPr/>
        <a:lstStyle/>
        <a:p>
          <a:pPr rtl="0" latinLnBrk="1"/>
          <a:r>
            <a: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조금 전 </a:t>
          </a:r>
          <a:r>
            <a: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  <a:r>
            <a: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의사소통의 어려움으로 활동보조인과의 마찰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7D85CF-01BB-4555-8FFC-E9EE99FB656F}" type="parTrans" cxnId="{E0BF6E4B-65BE-4101-8405-4FDAAFA85BEE}">
      <dgm:prSet/>
      <dgm:spPr/>
      <dgm:t>
        <a:bodyPr/>
        <a:lstStyle/>
        <a:p>
          <a:pPr latinLnBrk="1"/>
          <a:endParaRPr lang="ko-KR" altLang="en-US"/>
        </a:p>
      </dgm:t>
    </dgm:pt>
    <dgm:pt modelId="{EB6BF932-4764-4E26-ABB4-E785FC25E4DC}" type="sibTrans" cxnId="{E0BF6E4B-65BE-4101-8405-4FDAAFA85BEE}">
      <dgm:prSet/>
      <dgm:spPr/>
      <dgm:t>
        <a:bodyPr/>
        <a:lstStyle/>
        <a:p>
          <a:pPr latinLnBrk="1"/>
          <a:endParaRPr lang="ko-KR" altLang="en-US"/>
        </a:p>
      </dgm:t>
    </dgm:pt>
    <dgm:pt modelId="{EEDCBDB3-0842-48CF-AF50-DCA1C042D786}">
      <dgm:prSet/>
      <dgm:spPr/>
      <dgm:t>
        <a:bodyPr/>
        <a:lstStyle/>
        <a:p>
          <a:pPr rtl="0" latinLnBrk="1"/>
          <a:r>
            <a:rPr lang="ko-KR" altLang="en-US" dirty="0" smtClean="0"/>
            <a:t>현재 </a:t>
          </a:r>
          <a:r>
            <a:rPr lang="en-US" altLang="ko-KR" dirty="0" smtClean="0"/>
            <a:t>– AAC</a:t>
          </a:r>
          <a:r>
            <a:rPr lang="ko-KR" altLang="en-US" dirty="0" smtClean="0"/>
            <a:t>를</a:t>
          </a:r>
          <a:r>
            <a:rPr lang="en-US" altLang="ko-KR" dirty="0" smtClean="0"/>
            <a:t> </a:t>
          </a:r>
          <a:r>
            <a:rPr lang="ko-KR" altLang="en-US" dirty="0" smtClean="0"/>
            <a:t>활용한 강사활동 등</a:t>
          </a:r>
          <a:endParaRPr lang="ko-KR" dirty="0"/>
        </a:p>
      </dgm:t>
    </dgm:pt>
    <dgm:pt modelId="{332669F5-A3E4-437A-A6E7-63343FFBB673}" type="parTrans" cxnId="{BBF460CD-64A3-4C3F-AD94-5A5B80119A56}">
      <dgm:prSet/>
      <dgm:spPr/>
      <dgm:t>
        <a:bodyPr/>
        <a:lstStyle/>
        <a:p>
          <a:pPr latinLnBrk="1"/>
          <a:endParaRPr lang="ko-KR" altLang="en-US"/>
        </a:p>
      </dgm:t>
    </dgm:pt>
    <dgm:pt modelId="{DCED055A-FBB9-4911-89C8-06E2E18C44D5}" type="sibTrans" cxnId="{BBF460CD-64A3-4C3F-AD94-5A5B80119A56}">
      <dgm:prSet/>
      <dgm:spPr/>
      <dgm:t>
        <a:bodyPr/>
        <a:lstStyle/>
        <a:p>
          <a:pPr latinLnBrk="1"/>
          <a:endParaRPr lang="ko-KR" altLang="en-US"/>
        </a:p>
      </dgm:t>
    </dgm:pt>
    <dgm:pt modelId="{A2315754-5FDA-4877-A645-A6E94BFF7B97}" type="pres">
      <dgm:prSet presAssocID="{9387B75B-D0FF-48D2-8B2E-551756B9BA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6D40D9-C5D1-4DFC-84D3-CDBCAB275B9A}" type="pres">
      <dgm:prSet presAssocID="{2D7181EC-DFCF-4035-AE52-368300C2357F}" presName="parentText" presStyleLbl="node1" presStyleIdx="0" presStyleCnt="4" custLinFactNeighborX="-222" custLinFactNeighborY="242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930CF3-876B-4E16-A528-A0EEC1587D8C}" type="pres">
      <dgm:prSet presAssocID="{059E74DD-B18B-45F3-8327-22A1D97FF8F5}" presName="spacer" presStyleCnt="0"/>
      <dgm:spPr/>
    </dgm:pt>
    <dgm:pt modelId="{CCDCCADC-D872-4C65-829E-118C80257162}" type="pres">
      <dgm:prSet presAssocID="{2A29AED6-07BC-408B-955A-466A5682F43E}" presName="parentText" presStyleLbl="node1" presStyleIdx="1" presStyleCnt="4" custLinFactNeighborX="-222" custLinFactNeighborY="1075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25B50A-DE83-4BE7-BC98-9491CC7FD165}" type="pres">
      <dgm:prSet presAssocID="{D98EF4EA-6FFC-405D-BCD5-FECEE3C732CA}" presName="spacer" presStyleCnt="0"/>
      <dgm:spPr/>
    </dgm:pt>
    <dgm:pt modelId="{BC2D0ACC-DAAE-44EC-B3ED-F0678296ECB9}" type="pres">
      <dgm:prSet presAssocID="{F96A0CFD-9ECE-43C7-85C1-22E553E738A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C6D03B-0089-41F9-80DB-3851037F2F7B}" type="pres">
      <dgm:prSet presAssocID="{EB6BF932-4764-4E26-ABB4-E785FC25E4DC}" presName="spacer" presStyleCnt="0"/>
      <dgm:spPr/>
    </dgm:pt>
    <dgm:pt modelId="{6C9A1454-83EA-46BE-8219-D48BE8F726AA}" type="pres">
      <dgm:prSet presAssocID="{EEDCBDB3-0842-48CF-AF50-DCA1C042D78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AF7AD59-663B-44C1-A902-525B95A89654}" type="presOf" srcId="{F96A0CFD-9ECE-43C7-85C1-22E553E738A5}" destId="{BC2D0ACC-DAAE-44EC-B3ED-F0678296ECB9}" srcOrd="0" destOrd="0" presId="urn:microsoft.com/office/officeart/2005/8/layout/vList2"/>
    <dgm:cxn modelId="{153B454C-CCA8-40D2-8C49-AD6385554F9B}" type="presOf" srcId="{EEDCBDB3-0842-48CF-AF50-DCA1C042D786}" destId="{6C9A1454-83EA-46BE-8219-D48BE8F726AA}" srcOrd="0" destOrd="0" presId="urn:microsoft.com/office/officeart/2005/8/layout/vList2"/>
    <dgm:cxn modelId="{3D5978D1-ED58-495A-BD13-589733502475}" type="presOf" srcId="{2A29AED6-07BC-408B-955A-466A5682F43E}" destId="{CCDCCADC-D872-4C65-829E-118C80257162}" srcOrd="0" destOrd="0" presId="urn:microsoft.com/office/officeart/2005/8/layout/vList2"/>
    <dgm:cxn modelId="{E0BF6E4B-65BE-4101-8405-4FDAAFA85BEE}" srcId="{9387B75B-D0FF-48D2-8B2E-551756B9BA84}" destId="{F96A0CFD-9ECE-43C7-85C1-22E553E738A5}" srcOrd="2" destOrd="0" parTransId="{7A7D85CF-01BB-4555-8FFC-E9EE99FB656F}" sibTransId="{EB6BF932-4764-4E26-ABB4-E785FC25E4DC}"/>
    <dgm:cxn modelId="{C7E3F42F-6E64-4B5F-8C6F-A850CD502C04}" type="presOf" srcId="{2D7181EC-DFCF-4035-AE52-368300C2357F}" destId="{346D40D9-C5D1-4DFC-84D3-CDBCAB275B9A}" srcOrd="0" destOrd="0" presId="urn:microsoft.com/office/officeart/2005/8/layout/vList2"/>
    <dgm:cxn modelId="{BBF460CD-64A3-4C3F-AD94-5A5B80119A56}" srcId="{9387B75B-D0FF-48D2-8B2E-551756B9BA84}" destId="{EEDCBDB3-0842-48CF-AF50-DCA1C042D786}" srcOrd="3" destOrd="0" parTransId="{332669F5-A3E4-437A-A6E7-63343FFBB673}" sibTransId="{DCED055A-FBB9-4911-89C8-06E2E18C44D5}"/>
    <dgm:cxn modelId="{82D9FAD7-D199-48C5-8FE5-7F8135F95061}" srcId="{9387B75B-D0FF-48D2-8B2E-551756B9BA84}" destId="{2D7181EC-DFCF-4035-AE52-368300C2357F}" srcOrd="0" destOrd="0" parTransId="{BB053DE1-904A-4CA8-8402-AF74DB75895E}" sibTransId="{059E74DD-B18B-45F3-8327-22A1D97FF8F5}"/>
    <dgm:cxn modelId="{3B74EC31-90BB-46D5-B759-AB04296D63C8}" type="presOf" srcId="{9387B75B-D0FF-48D2-8B2E-551756B9BA84}" destId="{A2315754-5FDA-4877-A645-A6E94BFF7B97}" srcOrd="0" destOrd="0" presId="urn:microsoft.com/office/officeart/2005/8/layout/vList2"/>
    <dgm:cxn modelId="{414B9FDA-61D1-4659-9199-1D28012B8164}" srcId="{9387B75B-D0FF-48D2-8B2E-551756B9BA84}" destId="{2A29AED6-07BC-408B-955A-466A5682F43E}" srcOrd="1" destOrd="0" parTransId="{1F7D622F-8653-48C6-B48F-4D657337DEE0}" sibTransId="{D98EF4EA-6FFC-405D-BCD5-FECEE3C732CA}"/>
    <dgm:cxn modelId="{04B76D98-65C7-4E6B-8E58-3A4272812B5E}" type="presParOf" srcId="{A2315754-5FDA-4877-A645-A6E94BFF7B97}" destId="{346D40D9-C5D1-4DFC-84D3-CDBCAB275B9A}" srcOrd="0" destOrd="0" presId="urn:microsoft.com/office/officeart/2005/8/layout/vList2"/>
    <dgm:cxn modelId="{D60CB154-9BA4-4CFD-8F1C-43BBF0E1CC04}" type="presParOf" srcId="{A2315754-5FDA-4877-A645-A6E94BFF7B97}" destId="{43930CF3-876B-4E16-A528-A0EEC1587D8C}" srcOrd="1" destOrd="0" presId="urn:microsoft.com/office/officeart/2005/8/layout/vList2"/>
    <dgm:cxn modelId="{AA933B54-C64C-42AA-99DB-FFCD365FED01}" type="presParOf" srcId="{A2315754-5FDA-4877-A645-A6E94BFF7B97}" destId="{CCDCCADC-D872-4C65-829E-118C80257162}" srcOrd="2" destOrd="0" presId="urn:microsoft.com/office/officeart/2005/8/layout/vList2"/>
    <dgm:cxn modelId="{D48E32C5-9814-4F56-AC7A-9773EA4F86D4}" type="presParOf" srcId="{A2315754-5FDA-4877-A645-A6E94BFF7B97}" destId="{6325B50A-DE83-4BE7-BC98-9491CC7FD165}" srcOrd="3" destOrd="0" presId="urn:microsoft.com/office/officeart/2005/8/layout/vList2"/>
    <dgm:cxn modelId="{F2A001F7-04CB-4819-B0E2-8F68CAD033B8}" type="presParOf" srcId="{A2315754-5FDA-4877-A645-A6E94BFF7B97}" destId="{BC2D0ACC-DAAE-44EC-B3ED-F0678296ECB9}" srcOrd="4" destOrd="0" presId="urn:microsoft.com/office/officeart/2005/8/layout/vList2"/>
    <dgm:cxn modelId="{D19DCC3F-9E9E-476F-9124-E204A648A851}" type="presParOf" srcId="{A2315754-5FDA-4877-A645-A6E94BFF7B97}" destId="{35C6D03B-0089-41F9-80DB-3851037F2F7B}" srcOrd="5" destOrd="0" presId="urn:microsoft.com/office/officeart/2005/8/layout/vList2"/>
    <dgm:cxn modelId="{52173330-BD9A-4861-9972-598FEE248754}" type="presParOf" srcId="{A2315754-5FDA-4877-A645-A6E94BFF7B97}" destId="{6C9A1454-83EA-46BE-8219-D48BE8F726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E60168-67D9-470B-BBD0-A9BBEEB2B05D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8E112FC-180B-4C9C-B49E-9A2B1D0B093F}">
      <dgm:prSet/>
      <dgm:spPr/>
      <dgm:t>
        <a:bodyPr/>
        <a:lstStyle/>
        <a:p>
          <a:pPr rtl="0" latinLnBrk="1"/>
          <a:r>
            <a:rPr lang="ko-KR" altLang="en-US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의사소통지원의 법률적 근거</a:t>
          </a:r>
          <a:endParaRPr lang="ko-KR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906DAD-5626-4F91-8CCA-6F4D36C6FD56}" type="parTrans" cxnId="{A11BCDFD-54E2-4BAB-9BE5-5C5C984DE88D}">
      <dgm:prSet/>
      <dgm:spPr/>
      <dgm:t>
        <a:bodyPr/>
        <a:lstStyle/>
        <a:p>
          <a:pPr latinLnBrk="1"/>
          <a:endParaRPr lang="ko-KR" altLang="en-US"/>
        </a:p>
      </dgm:t>
    </dgm:pt>
    <dgm:pt modelId="{47C013E8-380E-4239-AA83-DB3EF3208BC9}" type="sibTrans" cxnId="{A11BCDFD-54E2-4BAB-9BE5-5C5C984DE88D}">
      <dgm:prSet/>
      <dgm:spPr/>
      <dgm:t>
        <a:bodyPr/>
        <a:lstStyle/>
        <a:p>
          <a:pPr latinLnBrk="1"/>
          <a:endParaRPr lang="ko-KR" altLang="en-US"/>
        </a:p>
      </dgm:t>
    </dgm:pt>
    <dgm:pt modelId="{9BD6A5F5-DA9B-4BB8-B041-22661155C686}" type="pres">
      <dgm:prSet presAssocID="{2FE60168-67D9-470B-BBD0-A9BBEEB2B0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6ADF39-D152-4886-BB20-B14781AFA1E4}" type="pres">
      <dgm:prSet presAssocID="{78E112FC-180B-4C9C-B49E-9A2B1D0B093F}" presName="boxAndChildren" presStyleCnt="0"/>
      <dgm:spPr/>
    </dgm:pt>
    <dgm:pt modelId="{19CC5505-1935-4607-A4C3-2F974CE6A9B4}" type="pres">
      <dgm:prSet presAssocID="{78E112FC-180B-4C9C-B49E-9A2B1D0B093F}" presName="parentTextBox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</dgm:ptLst>
  <dgm:cxnLst>
    <dgm:cxn modelId="{A11BCDFD-54E2-4BAB-9BE5-5C5C984DE88D}" srcId="{2FE60168-67D9-470B-BBD0-A9BBEEB2B05D}" destId="{78E112FC-180B-4C9C-B49E-9A2B1D0B093F}" srcOrd="0" destOrd="0" parTransId="{71906DAD-5626-4F91-8CCA-6F4D36C6FD56}" sibTransId="{47C013E8-380E-4239-AA83-DB3EF3208BC9}"/>
    <dgm:cxn modelId="{1102CA06-E0F6-4D2A-9992-6277F7045AEA}" type="presOf" srcId="{78E112FC-180B-4C9C-B49E-9A2B1D0B093F}" destId="{19CC5505-1935-4607-A4C3-2F974CE6A9B4}" srcOrd="0" destOrd="0" presId="urn:microsoft.com/office/officeart/2005/8/layout/process4"/>
    <dgm:cxn modelId="{5A538142-FD5A-41C1-9002-AA3AF68935DB}" type="presOf" srcId="{2FE60168-67D9-470B-BBD0-A9BBEEB2B05D}" destId="{9BD6A5F5-DA9B-4BB8-B041-22661155C686}" srcOrd="0" destOrd="0" presId="urn:microsoft.com/office/officeart/2005/8/layout/process4"/>
    <dgm:cxn modelId="{BF2F1724-3C88-4288-8DC3-82DEB2D25988}" type="presParOf" srcId="{9BD6A5F5-DA9B-4BB8-B041-22661155C686}" destId="{586ADF39-D152-4886-BB20-B14781AFA1E4}" srcOrd="0" destOrd="0" presId="urn:microsoft.com/office/officeart/2005/8/layout/process4"/>
    <dgm:cxn modelId="{43E2F6D0-DF49-49C8-A1FF-3A950A77870A}" type="presParOf" srcId="{586ADF39-D152-4886-BB20-B14781AFA1E4}" destId="{19CC5505-1935-4607-A4C3-2F974CE6A9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CE8601-E923-4044-8058-4BD6BC30B2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2A304CE-BDCA-482F-A135-DD5C4C33DFAD}">
      <dgm:prSet custT="1"/>
      <dgm:spPr/>
      <dgm:t>
        <a:bodyPr/>
        <a:lstStyle/>
        <a:p>
          <a:pPr rtl="0" latinLnBrk="1"/>
          <a:r>
            <a:rPr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</a:t>
          </a:r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장애인권리협약</a:t>
          </a:r>
          <a:r>
            <a:rPr lang="ko-KR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altLang="ko-KR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제 </a:t>
          </a:r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정의</a:t>
          </a:r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21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표현과 의견 및 정보접근의 자유</a:t>
          </a:r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24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교육 등에 의사소통을 </a:t>
          </a:r>
          <a:endParaRPr lang="en-US" altLang="ko-K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직접 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언급하고 있음</a:t>
          </a:r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ko-K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4E103-0244-4585-B23E-8FF0BA2AA2B8}" type="parTrans" cxnId="{4DF51F41-EC42-4D49-8ED9-493760770D48}">
      <dgm:prSet/>
      <dgm:spPr/>
      <dgm:t>
        <a:bodyPr/>
        <a:lstStyle/>
        <a:p>
          <a:pPr latinLnBrk="1"/>
          <a:endParaRPr lang="ko-KR" altLang="en-US" sz="1800"/>
        </a:p>
      </dgm:t>
    </dgm:pt>
    <dgm:pt modelId="{37A31635-80A0-425A-98DF-64E06181EAEB}" type="sibTrans" cxnId="{4DF51F41-EC42-4D49-8ED9-493760770D48}">
      <dgm:prSet/>
      <dgm:spPr/>
      <dgm:t>
        <a:bodyPr/>
        <a:lstStyle/>
        <a:p>
          <a:pPr latinLnBrk="1"/>
          <a:endParaRPr lang="ko-KR" altLang="en-US" sz="1800"/>
        </a:p>
      </dgm:t>
    </dgm:pt>
    <dgm:pt modelId="{E5CAA2A9-8885-4AC2-A822-200EEE6553EF}">
      <dgm:prSet custT="1"/>
      <dgm:spPr/>
      <dgm:t>
        <a:bodyPr/>
        <a:lstStyle/>
        <a:p>
          <a:pPr rtl="0" latinLnBrk="1"/>
          <a:r>
            <a: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발달장애인지원법 </a:t>
          </a:r>
          <a:r>
            <a: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  <a:r>
            <a: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의사소통권리 지원</a:t>
          </a:r>
          <a:endParaRPr lang="en-US" altLang="ko-KR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장애인차별금지법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정당한 편의제공 </a:t>
          </a:r>
          <a:endParaRPr lang="ko-K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723A6-37EA-480E-9D8D-C34A64608C0C}" type="parTrans" cxnId="{DCB1AE6C-7B63-46B0-B4B0-803B2E110A3E}">
      <dgm:prSet/>
      <dgm:spPr/>
      <dgm:t>
        <a:bodyPr/>
        <a:lstStyle/>
        <a:p>
          <a:pPr latinLnBrk="1"/>
          <a:endParaRPr lang="ko-KR" altLang="en-US" sz="1800"/>
        </a:p>
      </dgm:t>
    </dgm:pt>
    <dgm:pt modelId="{C67D39A7-98D9-4849-BD5B-67A7B024B57D}" type="sibTrans" cxnId="{DCB1AE6C-7B63-46B0-B4B0-803B2E110A3E}">
      <dgm:prSet/>
      <dgm:spPr/>
      <dgm:t>
        <a:bodyPr/>
        <a:lstStyle/>
        <a:p>
          <a:pPr latinLnBrk="1"/>
          <a:endParaRPr lang="ko-KR" altLang="en-US" sz="1800"/>
        </a:p>
      </dgm:t>
    </dgm:pt>
    <dgm:pt modelId="{AA42ADE0-85AE-4F97-82ED-B49EE54EC215}">
      <dgm:prSet custT="1"/>
      <dgm:spPr/>
      <dgm:t>
        <a:bodyPr/>
        <a:lstStyle/>
        <a:p>
          <a:pPr rtl="0" latinLnBrk="1"/>
          <a:r>
            <a: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제 </a:t>
          </a:r>
          <a:r>
            <a: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차 장애인정책종합계획 </a:t>
          </a:r>
          <a:endParaRPr lang="en-US" altLang="ko-KR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장애인의 사회참여 및 권익증진 </a:t>
          </a:r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ko-KR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장애인 정보통신보조기기 개발 및 보급</a:t>
          </a:r>
          <a:r>
            <a: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2013~2017)</a:t>
          </a:r>
        </a:p>
        <a:p>
          <a:pPr rtl="0" latinLnBrk="1"/>
          <a:endParaRPr lang="ko-KR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7D237A-9318-4C30-B1A6-9D4E0A906F23}" type="parTrans" cxnId="{112988AB-93C4-433B-895C-C05A4FC826F5}">
      <dgm:prSet/>
      <dgm:spPr/>
      <dgm:t>
        <a:bodyPr/>
        <a:lstStyle/>
        <a:p>
          <a:pPr latinLnBrk="1"/>
          <a:endParaRPr lang="ko-KR" altLang="en-US" sz="1800"/>
        </a:p>
      </dgm:t>
    </dgm:pt>
    <dgm:pt modelId="{7CF82A42-2DA6-431A-B12F-E979DD744F80}" type="sibTrans" cxnId="{112988AB-93C4-433B-895C-C05A4FC826F5}">
      <dgm:prSet/>
      <dgm:spPr/>
      <dgm:t>
        <a:bodyPr/>
        <a:lstStyle/>
        <a:p>
          <a:pPr latinLnBrk="1"/>
          <a:endParaRPr lang="ko-KR" altLang="en-US" sz="1800"/>
        </a:p>
      </dgm:t>
    </dgm:pt>
    <dgm:pt modelId="{BC3E07D8-F598-497A-973F-F30D1F3730AF}" type="pres">
      <dgm:prSet presAssocID="{6FCE8601-E923-4044-8058-4BD6BC30B2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23827C-79E6-4F50-B46A-05FB00D8612A}" type="pres">
      <dgm:prSet presAssocID="{D2A304CE-BDCA-482F-A135-DD5C4C33DFAD}" presName="parentText" presStyleLbl="node1" presStyleIdx="0" presStyleCnt="3" custLinFactNeighborX="126" custLinFactNeighborY="-38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7BB3E7-36EB-4058-B89C-EFE4F3FC8212}" type="pres">
      <dgm:prSet presAssocID="{37A31635-80A0-425A-98DF-64E06181EAEB}" presName="spacer" presStyleCnt="0"/>
      <dgm:spPr/>
    </dgm:pt>
    <dgm:pt modelId="{9A7BAC76-9C48-4274-BAB6-3637A22BA222}" type="pres">
      <dgm:prSet presAssocID="{E5CAA2A9-8885-4AC2-A822-200EEE6553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98B069-BBB4-4D8B-9920-4AD1A35A7B02}" type="pres">
      <dgm:prSet presAssocID="{C67D39A7-98D9-4849-BD5B-67A7B024B57D}" presName="spacer" presStyleCnt="0"/>
      <dgm:spPr/>
    </dgm:pt>
    <dgm:pt modelId="{AB165B16-2A71-45D2-A2C7-985F04035348}" type="pres">
      <dgm:prSet presAssocID="{AA42ADE0-85AE-4F97-82ED-B49EE54EC215}" presName="parentText" presStyleLbl="node1" presStyleIdx="2" presStyleCnt="3" custLinFactY="1086" custLinFactNeighborX="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5704A7E-9213-4A30-98B3-7D053F7F30FB}" type="presOf" srcId="{6FCE8601-E923-4044-8058-4BD6BC30B260}" destId="{BC3E07D8-F598-497A-973F-F30D1F3730AF}" srcOrd="0" destOrd="0" presId="urn:microsoft.com/office/officeart/2005/8/layout/vList2"/>
    <dgm:cxn modelId="{499B2D9E-5A66-428B-A6E7-50918E92ADF7}" type="presOf" srcId="{E5CAA2A9-8885-4AC2-A822-200EEE6553EF}" destId="{9A7BAC76-9C48-4274-BAB6-3637A22BA222}" srcOrd="0" destOrd="0" presId="urn:microsoft.com/office/officeart/2005/8/layout/vList2"/>
    <dgm:cxn modelId="{4DF51F41-EC42-4D49-8ED9-493760770D48}" srcId="{6FCE8601-E923-4044-8058-4BD6BC30B260}" destId="{D2A304CE-BDCA-482F-A135-DD5C4C33DFAD}" srcOrd="0" destOrd="0" parTransId="{95A4E103-0244-4585-B23E-8FF0BA2AA2B8}" sibTransId="{37A31635-80A0-425A-98DF-64E06181EAEB}"/>
    <dgm:cxn modelId="{112988AB-93C4-433B-895C-C05A4FC826F5}" srcId="{6FCE8601-E923-4044-8058-4BD6BC30B260}" destId="{AA42ADE0-85AE-4F97-82ED-B49EE54EC215}" srcOrd="2" destOrd="0" parTransId="{FB7D237A-9318-4C30-B1A6-9D4E0A906F23}" sibTransId="{7CF82A42-2DA6-431A-B12F-E979DD744F80}"/>
    <dgm:cxn modelId="{D4BB3062-2267-4027-BA68-4DEED459FC33}" type="presOf" srcId="{D2A304CE-BDCA-482F-A135-DD5C4C33DFAD}" destId="{FB23827C-79E6-4F50-B46A-05FB00D8612A}" srcOrd="0" destOrd="0" presId="urn:microsoft.com/office/officeart/2005/8/layout/vList2"/>
    <dgm:cxn modelId="{0D8B2F76-1BB4-4885-BD64-2F0118D4D9A6}" type="presOf" srcId="{AA42ADE0-85AE-4F97-82ED-B49EE54EC215}" destId="{AB165B16-2A71-45D2-A2C7-985F04035348}" srcOrd="0" destOrd="0" presId="urn:microsoft.com/office/officeart/2005/8/layout/vList2"/>
    <dgm:cxn modelId="{DCB1AE6C-7B63-46B0-B4B0-803B2E110A3E}" srcId="{6FCE8601-E923-4044-8058-4BD6BC30B260}" destId="{E5CAA2A9-8885-4AC2-A822-200EEE6553EF}" srcOrd="1" destOrd="0" parTransId="{939723A6-37EA-480E-9D8D-C34A64608C0C}" sibTransId="{C67D39A7-98D9-4849-BD5B-67A7B024B57D}"/>
    <dgm:cxn modelId="{7C2E170F-2DB0-42A1-B211-DC23A0BB696E}" type="presParOf" srcId="{BC3E07D8-F598-497A-973F-F30D1F3730AF}" destId="{FB23827C-79E6-4F50-B46A-05FB00D8612A}" srcOrd="0" destOrd="0" presId="urn:microsoft.com/office/officeart/2005/8/layout/vList2"/>
    <dgm:cxn modelId="{D4509102-BA6C-4C1A-AD82-7DB50768F513}" type="presParOf" srcId="{BC3E07D8-F598-497A-973F-F30D1F3730AF}" destId="{A27BB3E7-36EB-4058-B89C-EFE4F3FC8212}" srcOrd="1" destOrd="0" presId="urn:microsoft.com/office/officeart/2005/8/layout/vList2"/>
    <dgm:cxn modelId="{86066372-692B-4003-BBE0-B2EA7EF3FAEB}" type="presParOf" srcId="{BC3E07D8-F598-497A-973F-F30D1F3730AF}" destId="{9A7BAC76-9C48-4274-BAB6-3637A22BA222}" srcOrd="2" destOrd="0" presId="urn:microsoft.com/office/officeart/2005/8/layout/vList2"/>
    <dgm:cxn modelId="{75F78C45-316D-4F72-BE09-9EDBF322DD0C}" type="presParOf" srcId="{BC3E07D8-F598-497A-973F-F30D1F3730AF}" destId="{5E98B069-BBB4-4D8B-9920-4AD1A35A7B02}" srcOrd="3" destOrd="0" presId="urn:microsoft.com/office/officeart/2005/8/layout/vList2"/>
    <dgm:cxn modelId="{E0561DFA-C459-433A-8B2D-CF442C6C7151}" type="presParOf" srcId="{BC3E07D8-F598-497A-973F-F30D1F3730AF}" destId="{AB165B16-2A71-45D2-A2C7-985F040353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CE8601-E923-4044-8058-4BD6BC30B2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2A304CE-BDCA-482F-A135-DD5C4C33DFAD}">
      <dgm:prSet custT="1"/>
      <dgm:spPr/>
      <dgm:t>
        <a:bodyPr/>
        <a:lstStyle/>
        <a:p>
          <a:pPr rtl="0" latinLnBrk="1"/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캐나다 제 </a:t>
          </a:r>
          <a:r>
            <a:rPr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정의</a:t>
          </a:r>
          <a:r>
            <a:rPr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21</a:t>
          </a:r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표현과 의견 및 정보접근의 자유</a:t>
          </a:r>
          <a:r>
            <a:rPr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24</a:t>
          </a:r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교육 등에 의사소통을 직접 </a:t>
          </a:r>
          <a:endParaRPr lang="en-US" altLang="ko-KR" sz="1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언급하고 </a:t>
          </a:r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있음</a:t>
          </a:r>
          <a:r>
            <a:rPr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</a:t>
          </a:r>
          <a:r>
            <a:rPr lang="ko-KR" altLang="en-US" sz="1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브리티시</a:t>
          </a:r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콜롬비아 주 </a:t>
          </a:r>
          <a:r>
            <a:rPr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CAYA, SET-BC </a:t>
          </a:r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등</a:t>
          </a:r>
          <a:endParaRPr lang="ko-KR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4E103-0244-4585-B23E-8FF0BA2AA2B8}" type="parTrans" cxnId="{4DF51F41-EC42-4D49-8ED9-493760770D48}">
      <dgm:prSet/>
      <dgm:spPr/>
      <dgm:t>
        <a:bodyPr/>
        <a:lstStyle/>
        <a:p>
          <a:pPr latinLnBrk="1"/>
          <a:endParaRPr lang="ko-KR" altLang="en-US" sz="2000"/>
        </a:p>
      </dgm:t>
    </dgm:pt>
    <dgm:pt modelId="{37A31635-80A0-425A-98DF-64E06181EAEB}" type="sibTrans" cxnId="{4DF51F41-EC42-4D49-8ED9-493760770D48}">
      <dgm:prSet/>
      <dgm:spPr/>
      <dgm:t>
        <a:bodyPr/>
        <a:lstStyle/>
        <a:p>
          <a:pPr latinLnBrk="1"/>
          <a:endParaRPr lang="ko-KR" altLang="en-US" sz="2000"/>
        </a:p>
      </dgm:t>
    </dgm:pt>
    <dgm:pt modelId="{E5CAA2A9-8885-4AC2-A822-200EEE6553EF}">
      <dgm:prSet custT="1"/>
      <dgm:spPr/>
      <dgm:t>
        <a:bodyPr/>
        <a:lstStyle/>
        <a:p>
          <a:pPr rtl="0" latinLnBrk="1"/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노르웨이 </a:t>
          </a:r>
          <a:endParaRPr lang="en-US" altLang="ko-KR" sz="1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ko-KR" altLang="en-US" sz="1400" b="1" dirty="0" smtClean="0">
              <a:solidFill>
                <a:schemeClr val="bg1"/>
              </a:solidFill>
            </a:rPr>
            <a:t>전 </a:t>
          </a:r>
          <a:r>
            <a:rPr lang="ko-KR" altLang="en-US" sz="1400" b="1" dirty="0" smtClean="0">
              <a:solidFill>
                <a:schemeClr val="bg1"/>
              </a:solidFill>
            </a:rPr>
            <a:t>생애에 걸친 보조공학 기기 무상지원 내에 </a:t>
          </a:r>
          <a:r>
            <a:rPr lang="en-US" altLang="ko-KR" sz="1400" b="1" dirty="0" smtClean="0">
              <a:solidFill>
                <a:schemeClr val="bg1"/>
              </a:solidFill>
            </a:rPr>
            <a:t>AAC </a:t>
          </a:r>
          <a:r>
            <a:rPr lang="ko-KR" altLang="en-US" sz="1400" b="1" dirty="0" smtClean="0">
              <a:solidFill>
                <a:schemeClr val="bg1"/>
              </a:solidFill>
            </a:rPr>
            <a:t>기기 포함되어 서비스됨</a:t>
          </a:r>
          <a:r>
            <a:rPr lang="en-US" altLang="ko-KR" sz="1400" b="1" dirty="0" smtClean="0">
              <a:solidFill>
                <a:schemeClr val="bg1"/>
              </a:solidFill>
            </a:rPr>
            <a:t>. 2012</a:t>
          </a:r>
          <a:r>
            <a:rPr lang="ko-KR" altLang="en-US" sz="1400" b="1" dirty="0" smtClean="0">
              <a:solidFill>
                <a:schemeClr val="bg1"/>
              </a:solidFill>
            </a:rPr>
            <a:t>년에는 학생에게 가장 적합한 의사소통 방법으로 모든 교사가 교육을 하여야 한다는 조항이 일반교육법에 명시됨</a:t>
          </a:r>
          <a:r>
            <a:rPr lang="en-US" altLang="ko-KR" sz="1400" b="1" dirty="0" smtClean="0">
              <a:solidFill>
                <a:schemeClr val="bg1"/>
              </a:solidFill>
            </a:rPr>
            <a:t>.</a:t>
          </a:r>
          <a:r>
            <a:rPr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ko-KR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ko-KR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723A6-37EA-480E-9D8D-C34A64608C0C}" type="parTrans" cxnId="{DCB1AE6C-7B63-46B0-B4B0-803B2E110A3E}">
      <dgm:prSet/>
      <dgm:spPr/>
      <dgm:t>
        <a:bodyPr/>
        <a:lstStyle/>
        <a:p>
          <a:pPr latinLnBrk="1"/>
          <a:endParaRPr lang="ko-KR" altLang="en-US" sz="2000"/>
        </a:p>
      </dgm:t>
    </dgm:pt>
    <dgm:pt modelId="{C67D39A7-98D9-4849-BD5B-67A7B024B57D}" type="sibTrans" cxnId="{DCB1AE6C-7B63-46B0-B4B0-803B2E110A3E}">
      <dgm:prSet/>
      <dgm:spPr/>
      <dgm:t>
        <a:bodyPr/>
        <a:lstStyle/>
        <a:p>
          <a:pPr latinLnBrk="1"/>
          <a:endParaRPr lang="ko-KR" altLang="en-US" sz="2000"/>
        </a:p>
      </dgm:t>
    </dgm:pt>
    <dgm:pt modelId="{47A42A85-89AD-4B1B-9032-C3894699CBC3}">
      <dgm:prSet custT="1"/>
      <dgm:spPr/>
      <dgm:t>
        <a:bodyPr/>
        <a:lstStyle/>
        <a:p>
          <a:pPr latinLnBrk="1"/>
          <a:r>
            <a:rPr lang="ko-KR" altLang="en-US" sz="1400" b="1" dirty="0" smtClean="0">
              <a:solidFill>
                <a:schemeClr val="bg1"/>
              </a:solidFill>
            </a:rPr>
            <a:t>미국 </a:t>
          </a:r>
          <a:endParaRPr lang="en-US" altLang="ko-KR" sz="1400" b="1" dirty="0" smtClean="0">
            <a:solidFill>
              <a:schemeClr val="bg1"/>
            </a:solidFill>
          </a:endParaRPr>
        </a:p>
        <a:p>
          <a:pPr latinLnBrk="1"/>
          <a:r>
            <a:rPr lang="en-US" altLang="ko-KR" sz="1400" b="1" dirty="0" smtClean="0">
              <a:solidFill>
                <a:schemeClr val="bg1"/>
              </a:solidFill>
            </a:rPr>
            <a:t> </a:t>
          </a:r>
          <a:r>
            <a:rPr lang="ko-KR" altLang="en-US" sz="1400" b="1" dirty="0" smtClean="0">
              <a:solidFill>
                <a:schemeClr val="bg1"/>
              </a:solidFill>
            </a:rPr>
            <a:t>전국적인 보조공학 서비스 체계 내에 포함되어 있으며</a:t>
          </a:r>
          <a:r>
            <a:rPr lang="en-US" altLang="ko-KR" sz="1400" b="1" dirty="0" smtClean="0">
              <a:solidFill>
                <a:schemeClr val="bg1"/>
              </a:solidFill>
            </a:rPr>
            <a:t>, </a:t>
          </a:r>
          <a:r>
            <a:rPr lang="ko-KR" altLang="en-US" sz="1400" b="1" dirty="0" smtClean="0">
              <a:solidFill>
                <a:schemeClr val="bg1"/>
              </a:solidFill>
            </a:rPr>
            <a:t>건강보험으로 도구 지원이 가능한 경우 많음</a:t>
          </a:r>
          <a:r>
            <a:rPr lang="en-US" altLang="ko-KR" sz="1400" b="1" dirty="0" smtClean="0">
              <a:solidFill>
                <a:schemeClr val="bg1"/>
              </a:solidFill>
            </a:rPr>
            <a:t>.</a:t>
          </a:r>
          <a:endParaRPr lang="ko-KR" altLang="en-US" sz="1400" b="1" dirty="0">
            <a:solidFill>
              <a:schemeClr val="bg1"/>
            </a:solidFill>
          </a:endParaRPr>
        </a:p>
      </dgm:t>
    </dgm:pt>
    <dgm:pt modelId="{BED6CD8A-88E8-4C73-8895-08B653272081}" type="parTrans" cxnId="{D7BB56CA-F40D-4774-A4DA-C3F35B7989BB}">
      <dgm:prSet/>
      <dgm:spPr/>
      <dgm:t>
        <a:bodyPr/>
        <a:lstStyle/>
        <a:p>
          <a:pPr latinLnBrk="1"/>
          <a:endParaRPr lang="ko-KR" altLang="en-US" sz="2000"/>
        </a:p>
      </dgm:t>
    </dgm:pt>
    <dgm:pt modelId="{86A6DC71-3C93-458F-8540-7787A2A34710}" type="sibTrans" cxnId="{D7BB56CA-F40D-4774-A4DA-C3F35B7989BB}">
      <dgm:prSet/>
      <dgm:spPr/>
      <dgm:t>
        <a:bodyPr/>
        <a:lstStyle/>
        <a:p>
          <a:pPr latinLnBrk="1"/>
          <a:endParaRPr lang="ko-KR" altLang="en-US" sz="2000"/>
        </a:p>
      </dgm:t>
    </dgm:pt>
    <dgm:pt modelId="{9ED34D9D-11F8-4B34-B512-47EE9E7DA483}">
      <dgm:prSet custT="1"/>
      <dgm:spPr/>
      <dgm:t>
        <a:bodyPr/>
        <a:lstStyle/>
        <a:p>
          <a:pPr latinLnBrk="1"/>
          <a:r>
            <a:rPr lang="ko-KR" altLang="en-US" sz="1400" b="1" dirty="0" smtClean="0">
              <a:solidFill>
                <a:schemeClr val="bg1"/>
              </a:solidFill>
            </a:rPr>
            <a:t>영국</a:t>
          </a:r>
          <a:r>
            <a:rPr lang="en-US" altLang="ko-KR" sz="1400" b="1" dirty="0" smtClean="0">
              <a:solidFill>
                <a:schemeClr val="bg1"/>
              </a:solidFill>
            </a:rPr>
            <a:t>-</a:t>
          </a:r>
        </a:p>
        <a:p>
          <a:pPr latinLnBrk="1"/>
          <a:r>
            <a:rPr lang="ko-KR" altLang="en-US" sz="1400" b="1" dirty="0" smtClean="0">
              <a:solidFill>
                <a:schemeClr val="bg1"/>
              </a:solidFill>
            </a:rPr>
            <a:t>장애아동과 </a:t>
          </a:r>
          <a:r>
            <a:rPr lang="ko-KR" altLang="en-US" sz="1400" b="1" dirty="0" smtClean="0">
              <a:solidFill>
                <a:schemeClr val="bg1"/>
              </a:solidFill>
            </a:rPr>
            <a:t>성인 모두 자신이 필요로 하는 </a:t>
          </a:r>
          <a:r>
            <a:rPr lang="en-US" altLang="ko-KR" sz="1400" b="1" dirty="0" smtClean="0">
              <a:solidFill>
                <a:schemeClr val="bg1"/>
              </a:solidFill>
            </a:rPr>
            <a:t>AAC </a:t>
          </a:r>
          <a:r>
            <a:rPr lang="ko-KR" altLang="en-US" sz="1400" b="1" dirty="0" smtClean="0">
              <a:solidFill>
                <a:schemeClr val="bg1"/>
              </a:solidFill>
            </a:rPr>
            <a:t>서비스를 받을 수 </a:t>
          </a:r>
          <a:r>
            <a:rPr lang="ko-KR" altLang="en-US" sz="1400" b="1" dirty="0" smtClean="0">
              <a:solidFill>
                <a:schemeClr val="bg1"/>
              </a:solidFill>
            </a:rPr>
            <a:t>있음</a:t>
          </a:r>
          <a:endParaRPr lang="en-US" altLang="ko-KR" sz="1400" b="1" dirty="0" smtClean="0">
            <a:solidFill>
              <a:schemeClr val="bg1"/>
            </a:solidFill>
          </a:endParaRPr>
        </a:p>
        <a:p>
          <a:pPr latinLnBrk="1"/>
          <a:r>
            <a:rPr lang="en-US" altLang="ko-KR" sz="1400" b="1" dirty="0" smtClean="0">
              <a:solidFill>
                <a:schemeClr val="bg1"/>
              </a:solidFill>
            </a:rPr>
            <a:t>(</a:t>
          </a:r>
          <a:r>
            <a:rPr lang="en-US" altLang="ko-KR" sz="1400" b="1" dirty="0" smtClean="0">
              <a:solidFill>
                <a:schemeClr val="bg1"/>
              </a:solidFill>
            </a:rPr>
            <a:t>Communication matters, 2013). - </a:t>
          </a:r>
          <a:r>
            <a:rPr lang="ko-KR" altLang="en-US" sz="1400" b="1" dirty="0" smtClean="0">
              <a:solidFill>
                <a:schemeClr val="bg1"/>
              </a:solidFill>
            </a:rPr>
            <a:t>다양한 전문가의 팀</a:t>
          </a:r>
          <a:r>
            <a:rPr lang="en-US" altLang="ko-KR" sz="1400" b="1" dirty="0" smtClean="0">
              <a:solidFill>
                <a:schemeClr val="bg1"/>
              </a:solidFill>
            </a:rPr>
            <a:t>.</a:t>
          </a:r>
          <a:endParaRPr lang="ko-KR" altLang="en-US" sz="1400" b="1" dirty="0">
            <a:solidFill>
              <a:schemeClr val="bg1"/>
            </a:solidFill>
          </a:endParaRPr>
        </a:p>
      </dgm:t>
    </dgm:pt>
    <dgm:pt modelId="{6D8ED89B-2829-4383-83C4-414E9178D1B6}" type="parTrans" cxnId="{1C63D846-62D6-4772-853B-A3A787AA8146}">
      <dgm:prSet/>
      <dgm:spPr/>
      <dgm:t>
        <a:bodyPr/>
        <a:lstStyle/>
        <a:p>
          <a:pPr latinLnBrk="1"/>
          <a:endParaRPr lang="ko-KR" altLang="en-US" sz="2000"/>
        </a:p>
      </dgm:t>
    </dgm:pt>
    <dgm:pt modelId="{C2E31E9B-6D9C-4AE5-9016-0CC65F20B986}" type="sibTrans" cxnId="{1C63D846-62D6-4772-853B-A3A787AA8146}">
      <dgm:prSet/>
      <dgm:spPr/>
      <dgm:t>
        <a:bodyPr/>
        <a:lstStyle/>
        <a:p>
          <a:pPr latinLnBrk="1"/>
          <a:endParaRPr lang="ko-KR" altLang="en-US" sz="2000"/>
        </a:p>
      </dgm:t>
    </dgm:pt>
    <dgm:pt modelId="{BC3E07D8-F598-497A-973F-F30D1F3730AF}" type="pres">
      <dgm:prSet presAssocID="{6FCE8601-E923-4044-8058-4BD6BC30B2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23827C-79E6-4F50-B46A-05FB00D8612A}" type="pres">
      <dgm:prSet presAssocID="{D2A304CE-BDCA-482F-A135-DD5C4C33DFAD}" presName="parentText" presStyleLbl="node1" presStyleIdx="0" presStyleCnt="4" custLinFactNeighborX="126" custLinFactNeighborY="-38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7BB3E7-36EB-4058-B89C-EFE4F3FC8212}" type="pres">
      <dgm:prSet presAssocID="{37A31635-80A0-425A-98DF-64E06181EAEB}" presName="spacer" presStyleCnt="0"/>
      <dgm:spPr/>
    </dgm:pt>
    <dgm:pt modelId="{9A7BAC76-9C48-4274-BAB6-3637A22BA222}" type="pres">
      <dgm:prSet presAssocID="{E5CAA2A9-8885-4AC2-A822-200EEE6553EF}" presName="parentText" presStyleLbl="node1" presStyleIdx="1" presStyleCnt="4" custLinFactY="-364" custLinFactNeighborX="-2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98B069-BBB4-4D8B-9920-4AD1A35A7B02}" type="pres">
      <dgm:prSet presAssocID="{C67D39A7-98D9-4849-BD5B-67A7B024B57D}" presName="spacer" presStyleCnt="0"/>
      <dgm:spPr/>
    </dgm:pt>
    <dgm:pt modelId="{C8CFA90F-E953-4152-8F02-B3E61D6094C6}" type="pres">
      <dgm:prSet presAssocID="{47A42A85-89AD-4B1B-9032-C3894699CBC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705326-B1F8-4004-B4B3-E4CF780AE051}" type="pres">
      <dgm:prSet presAssocID="{86A6DC71-3C93-458F-8540-7787A2A34710}" presName="spacer" presStyleCnt="0"/>
      <dgm:spPr/>
    </dgm:pt>
    <dgm:pt modelId="{C50907C3-3037-4B75-9868-C42D2485BBE5}" type="pres">
      <dgm:prSet presAssocID="{9ED34D9D-11F8-4B34-B512-47EE9E7DA48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71F9F00-D52A-4F37-AEAB-A2C208566C8C}" type="presOf" srcId="{47A42A85-89AD-4B1B-9032-C3894699CBC3}" destId="{C8CFA90F-E953-4152-8F02-B3E61D6094C6}" srcOrd="0" destOrd="0" presId="urn:microsoft.com/office/officeart/2005/8/layout/vList2"/>
    <dgm:cxn modelId="{4DF51F41-EC42-4D49-8ED9-493760770D48}" srcId="{6FCE8601-E923-4044-8058-4BD6BC30B260}" destId="{D2A304CE-BDCA-482F-A135-DD5C4C33DFAD}" srcOrd="0" destOrd="0" parTransId="{95A4E103-0244-4585-B23E-8FF0BA2AA2B8}" sibTransId="{37A31635-80A0-425A-98DF-64E06181EAEB}"/>
    <dgm:cxn modelId="{99208724-8472-40FD-A160-403AD2775B8B}" type="presOf" srcId="{D2A304CE-BDCA-482F-A135-DD5C4C33DFAD}" destId="{FB23827C-79E6-4F50-B46A-05FB00D8612A}" srcOrd="0" destOrd="0" presId="urn:microsoft.com/office/officeart/2005/8/layout/vList2"/>
    <dgm:cxn modelId="{04519CAE-F4BA-4F71-9739-8AF486A8FD05}" type="presOf" srcId="{E5CAA2A9-8885-4AC2-A822-200EEE6553EF}" destId="{9A7BAC76-9C48-4274-BAB6-3637A22BA222}" srcOrd="0" destOrd="0" presId="urn:microsoft.com/office/officeart/2005/8/layout/vList2"/>
    <dgm:cxn modelId="{9B511F54-CABE-44A3-9AFF-E7D9CCC9BF0F}" type="presOf" srcId="{9ED34D9D-11F8-4B34-B512-47EE9E7DA483}" destId="{C50907C3-3037-4B75-9868-C42D2485BBE5}" srcOrd="0" destOrd="0" presId="urn:microsoft.com/office/officeart/2005/8/layout/vList2"/>
    <dgm:cxn modelId="{D7BB56CA-F40D-4774-A4DA-C3F35B7989BB}" srcId="{6FCE8601-E923-4044-8058-4BD6BC30B260}" destId="{47A42A85-89AD-4B1B-9032-C3894699CBC3}" srcOrd="2" destOrd="0" parTransId="{BED6CD8A-88E8-4C73-8895-08B653272081}" sibTransId="{86A6DC71-3C93-458F-8540-7787A2A34710}"/>
    <dgm:cxn modelId="{4EB4E1BF-0BEC-47C2-A7F7-65DCF6A27481}" type="presOf" srcId="{6FCE8601-E923-4044-8058-4BD6BC30B260}" destId="{BC3E07D8-F598-497A-973F-F30D1F3730AF}" srcOrd="0" destOrd="0" presId="urn:microsoft.com/office/officeart/2005/8/layout/vList2"/>
    <dgm:cxn modelId="{1C63D846-62D6-4772-853B-A3A787AA8146}" srcId="{6FCE8601-E923-4044-8058-4BD6BC30B260}" destId="{9ED34D9D-11F8-4B34-B512-47EE9E7DA483}" srcOrd="3" destOrd="0" parTransId="{6D8ED89B-2829-4383-83C4-414E9178D1B6}" sibTransId="{C2E31E9B-6D9C-4AE5-9016-0CC65F20B986}"/>
    <dgm:cxn modelId="{DCB1AE6C-7B63-46B0-B4B0-803B2E110A3E}" srcId="{6FCE8601-E923-4044-8058-4BD6BC30B260}" destId="{E5CAA2A9-8885-4AC2-A822-200EEE6553EF}" srcOrd="1" destOrd="0" parTransId="{939723A6-37EA-480E-9D8D-C34A64608C0C}" sibTransId="{C67D39A7-98D9-4849-BD5B-67A7B024B57D}"/>
    <dgm:cxn modelId="{F4EE3BC8-E312-4846-9905-EC0820D76801}" type="presParOf" srcId="{BC3E07D8-F598-497A-973F-F30D1F3730AF}" destId="{FB23827C-79E6-4F50-B46A-05FB00D8612A}" srcOrd="0" destOrd="0" presId="urn:microsoft.com/office/officeart/2005/8/layout/vList2"/>
    <dgm:cxn modelId="{99723048-AF14-475F-ADF5-4208BEF21E5F}" type="presParOf" srcId="{BC3E07D8-F598-497A-973F-F30D1F3730AF}" destId="{A27BB3E7-36EB-4058-B89C-EFE4F3FC8212}" srcOrd="1" destOrd="0" presId="urn:microsoft.com/office/officeart/2005/8/layout/vList2"/>
    <dgm:cxn modelId="{A27579EA-DFE2-447E-9E5A-4B79F423DDB8}" type="presParOf" srcId="{BC3E07D8-F598-497A-973F-F30D1F3730AF}" destId="{9A7BAC76-9C48-4274-BAB6-3637A22BA222}" srcOrd="2" destOrd="0" presId="urn:microsoft.com/office/officeart/2005/8/layout/vList2"/>
    <dgm:cxn modelId="{8D6FBEE4-E39D-4C4E-ABCA-43ADBAF61B78}" type="presParOf" srcId="{BC3E07D8-F598-497A-973F-F30D1F3730AF}" destId="{5E98B069-BBB4-4D8B-9920-4AD1A35A7B02}" srcOrd="3" destOrd="0" presId="urn:microsoft.com/office/officeart/2005/8/layout/vList2"/>
    <dgm:cxn modelId="{95E1242E-672B-4D72-888C-6D0EB2C37CAE}" type="presParOf" srcId="{BC3E07D8-F598-497A-973F-F30D1F3730AF}" destId="{C8CFA90F-E953-4152-8F02-B3E61D6094C6}" srcOrd="4" destOrd="0" presId="urn:microsoft.com/office/officeart/2005/8/layout/vList2"/>
    <dgm:cxn modelId="{C93E7CD3-20D0-40C2-A41D-B97B81F82AF9}" type="presParOf" srcId="{BC3E07D8-F598-497A-973F-F30D1F3730AF}" destId="{5C705326-B1F8-4004-B4B3-E4CF780AE051}" srcOrd="5" destOrd="0" presId="urn:microsoft.com/office/officeart/2005/8/layout/vList2"/>
    <dgm:cxn modelId="{55EDEAB6-A731-48CC-9BE8-8EAE6C2F508C}" type="presParOf" srcId="{BC3E07D8-F598-497A-973F-F30D1F3730AF}" destId="{C50907C3-3037-4B75-9868-C42D2485BB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D56A58-143B-4498-B7C8-9297829663CA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BC98ACD-F2D5-4344-9CC9-8C3145EDC684}">
      <dgm:prSet custT="1"/>
      <dgm:spPr/>
      <dgm:t>
        <a:bodyPr/>
        <a:lstStyle/>
        <a:p>
          <a:pPr rtl="0" latinLnBrk="1"/>
          <a:r>
            <a:rPr lang="ko-KR" altLang="en-US" sz="3600" b="1" dirty="0" err="1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뇌병변장애인에게</a:t>
          </a:r>
          <a:r>
            <a:rPr lang="ko-KR" altLang="en-US" sz="36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필요한 </a:t>
          </a:r>
          <a:r>
            <a:rPr lang="en-US" altLang="ko-KR" sz="36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AAC </a:t>
          </a:r>
          <a:r>
            <a:rPr lang="ko-KR" altLang="en-US" sz="36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지원</a:t>
          </a:r>
          <a:endParaRPr lang="en-US" altLang="ko-KR" sz="3600" b="1" dirty="0" smtClean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29A22E-98D8-4B61-BDF6-8E9A275A1DC6}" type="parTrans" cxnId="{F16175C0-47DD-4AF7-AF30-FE371F4C6DB0}">
      <dgm:prSet/>
      <dgm:spPr/>
      <dgm:t>
        <a:bodyPr/>
        <a:lstStyle/>
        <a:p>
          <a:pPr latinLnBrk="1"/>
          <a:endParaRPr lang="ko-KR" altLang="en-US"/>
        </a:p>
      </dgm:t>
    </dgm:pt>
    <dgm:pt modelId="{814AF343-A09B-4F34-827E-E588899FB668}" type="sibTrans" cxnId="{F16175C0-47DD-4AF7-AF30-FE371F4C6DB0}">
      <dgm:prSet/>
      <dgm:spPr/>
      <dgm:t>
        <a:bodyPr/>
        <a:lstStyle/>
        <a:p>
          <a:pPr latinLnBrk="1"/>
          <a:endParaRPr lang="ko-KR" altLang="en-US"/>
        </a:p>
      </dgm:t>
    </dgm:pt>
    <dgm:pt modelId="{E1A46A0F-849E-4408-81B0-7DBD7B3EABC6}" type="pres">
      <dgm:prSet presAssocID="{83D56A58-143B-4498-B7C8-9297829663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50A9BD-E744-4C2E-8CAE-883CBC2D7C7C}" type="pres">
      <dgm:prSet presAssocID="{CBC98ACD-F2D5-4344-9CC9-8C3145EDC684}" presName="boxAndChildren" presStyleCnt="0"/>
      <dgm:spPr/>
      <dgm:t>
        <a:bodyPr/>
        <a:lstStyle/>
        <a:p>
          <a:pPr latinLnBrk="1"/>
          <a:endParaRPr lang="ko-KR" altLang="en-US"/>
        </a:p>
      </dgm:t>
    </dgm:pt>
    <dgm:pt modelId="{1C9DE9E6-0698-43DD-B0F5-7B94BD0516EC}" type="pres">
      <dgm:prSet presAssocID="{CBC98ACD-F2D5-4344-9CC9-8C3145EDC684}" presName="parentTextBox" presStyleLbl="node1" presStyleIdx="0" presStyleCnt="1" custLinFactNeighborX="-749" custLinFactNeighborY="-23356"/>
      <dgm:spPr/>
      <dgm:t>
        <a:bodyPr/>
        <a:lstStyle/>
        <a:p>
          <a:pPr latinLnBrk="1"/>
          <a:endParaRPr lang="ko-KR" altLang="en-US"/>
        </a:p>
      </dgm:t>
    </dgm:pt>
  </dgm:ptLst>
  <dgm:cxnLst>
    <dgm:cxn modelId="{3F3C76C9-65EF-4260-97ED-30345759BC51}" type="presOf" srcId="{CBC98ACD-F2D5-4344-9CC9-8C3145EDC684}" destId="{1C9DE9E6-0698-43DD-B0F5-7B94BD0516EC}" srcOrd="0" destOrd="0" presId="urn:microsoft.com/office/officeart/2005/8/layout/process4"/>
    <dgm:cxn modelId="{F16175C0-47DD-4AF7-AF30-FE371F4C6DB0}" srcId="{83D56A58-143B-4498-B7C8-9297829663CA}" destId="{CBC98ACD-F2D5-4344-9CC9-8C3145EDC684}" srcOrd="0" destOrd="0" parTransId="{EE29A22E-98D8-4B61-BDF6-8E9A275A1DC6}" sibTransId="{814AF343-A09B-4F34-827E-E588899FB668}"/>
    <dgm:cxn modelId="{4BF5AA4D-CCF2-4F4C-82A6-22D9B81E6326}" type="presOf" srcId="{83D56A58-143B-4498-B7C8-9297829663CA}" destId="{E1A46A0F-849E-4408-81B0-7DBD7B3EABC6}" srcOrd="0" destOrd="0" presId="urn:microsoft.com/office/officeart/2005/8/layout/process4"/>
    <dgm:cxn modelId="{53DD1A98-11BA-46E5-9271-BDF19730EAAE}" type="presParOf" srcId="{E1A46A0F-849E-4408-81B0-7DBD7B3EABC6}" destId="{8150A9BD-E744-4C2E-8CAE-883CBC2D7C7C}" srcOrd="0" destOrd="0" presId="urn:microsoft.com/office/officeart/2005/8/layout/process4"/>
    <dgm:cxn modelId="{E4E6C591-DB59-4701-BBEA-7CA344E85C68}" type="presParOf" srcId="{8150A9BD-E744-4C2E-8CAE-883CBC2D7C7C}" destId="{1C9DE9E6-0698-43DD-B0F5-7B94BD0516E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C30E92-867F-4FB0-B5AA-E087256B403A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8B57EC8-9FFD-45BC-AA7C-7C7FA343AB5F}">
      <dgm:prSet custT="1"/>
      <dgm:spPr/>
      <dgm:t>
        <a:bodyPr/>
        <a:lstStyle/>
        <a:p>
          <a:pPr rtl="0" latinLnBrk="1"/>
          <a:r>
            <a:rPr lang="ko-KR" altLang="en-US" sz="4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보완대체의사소통</a:t>
          </a:r>
          <a:r>
            <a:rPr lang="en-US" altLang="ko-KR" sz="4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(AAC)</a:t>
          </a:r>
          <a:r>
            <a:rPr lang="ko-KR" altLang="en-US" sz="4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과제</a:t>
          </a:r>
          <a:endParaRPr lang="ko-KR" sz="4000" b="1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1D1083-B5CE-410F-A577-3451DB39C32E}" type="parTrans" cxnId="{D0513127-FD1B-4DDF-86A6-C512D9FE0DF5}">
      <dgm:prSet/>
      <dgm:spPr/>
      <dgm:t>
        <a:bodyPr/>
        <a:lstStyle/>
        <a:p>
          <a:pPr latinLnBrk="1"/>
          <a:endParaRPr lang="ko-KR" altLang="en-US"/>
        </a:p>
      </dgm:t>
    </dgm:pt>
    <dgm:pt modelId="{4FAF5020-A0E6-479A-8C1B-710B3AA29625}" type="sibTrans" cxnId="{D0513127-FD1B-4DDF-86A6-C512D9FE0DF5}">
      <dgm:prSet/>
      <dgm:spPr/>
      <dgm:t>
        <a:bodyPr/>
        <a:lstStyle/>
        <a:p>
          <a:pPr latinLnBrk="1"/>
          <a:endParaRPr lang="ko-KR" altLang="en-US"/>
        </a:p>
      </dgm:t>
    </dgm:pt>
    <dgm:pt modelId="{4B0EDA5F-672F-4F5F-B412-4027D1BBE2FC}" type="pres">
      <dgm:prSet presAssocID="{A1C30E92-867F-4FB0-B5AA-E087256B40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34D584-0A9F-4FB7-8D01-4E0C7F15961A}" type="pres">
      <dgm:prSet presAssocID="{18B57EC8-9FFD-45BC-AA7C-7C7FA343AB5F}" presName="boxAndChildren" presStyleCnt="0"/>
      <dgm:spPr/>
    </dgm:pt>
    <dgm:pt modelId="{4EC87A2A-9361-409B-992A-46B7384BA7E2}" type="pres">
      <dgm:prSet presAssocID="{18B57EC8-9FFD-45BC-AA7C-7C7FA343AB5F}" presName="parentTextBox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</dgm:ptLst>
  <dgm:cxnLst>
    <dgm:cxn modelId="{72ED801B-56B1-4420-A28E-914DC32B132B}" type="presOf" srcId="{A1C30E92-867F-4FB0-B5AA-E087256B403A}" destId="{4B0EDA5F-672F-4F5F-B412-4027D1BBE2FC}" srcOrd="0" destOrd="0" presId="urn:microsoft.com/office/officeart/2005/8/layout/process4"/>
    <dgm:cxn modelId="{D0513127-FD1B-4DDF-86A6-C512D9FE0DF5}" srcId="{A1C30E92-867F-4FB0-B5AA-E087256B403A}" destId="{18B57EC8-9FFD-45BC-AA7C-7C7FA343AB5F}" srcOrd="0" destOrd="0" parTransId="{1D1D1083-B5CE-410F-A577-3451DB39C32E}" sibTransId="{4FAF5020-A0E6-479A-8C1B-710B3AA29625}"/>
    <dgm:cxn modelId="{27C22A8A-30B8-48B9-8845-F9894F1B28ED}" type="presOf" srcId="{18B57EC8-9FFD-45BC-AA7C-7C7FA343AB5F}" destId="{4EC87A2A-9361-409B-992A-46B7384BA7E2}" srcOrd="0" destOrd="0" presId="urn:microsoft.com/office/officeart/2005/8/layout/process4"/>
    <dgm:cxn modelId="{144E9649-13A9-42B7-971D-6B8507A48C90}" type="presParOf" srcId="{4B0EDA5F-672F-4F5F-B412-4027D1BBE2FC}" destId="{8234D584-0A9F-4FB7-8D01-4E0C7F15961A}" srcOrd="0" destOrd="0" presId="urn:microsoft.com/office/officeart/2005/8/layout/process4"/>
    <dgm:cxn modelId="{CA3A51B9-CF3C-4A20-BD24-33353C827E9A}" type="presParOf" srcId="{8234D584-0A9F-4FB7-8D01-4E0C7F15961A}" destId="{4EC87A2A-9361-409B-992A-46B7384BA7E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87B75B-D0FF-48D2-8B2E-551756B9BA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D7181EC-DFCF-4035-AE52-368300C2357F}">
      <dgm:prSet/>
      <dgm:spPr/>
      <dgm:t>
        <a:bodyPr/>
        <a:lstStyle/>
        <a:p>
          <a:pPr rtl="0" latinLnBrk="1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(1) </a:t>
          </a:r>
          <a:r>
            <a: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전문인력의 양성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053DE1-904A-4CA8-8402-AF74DB75895E}" type="parTrans" cxnId="{82D9FAD7-D199-48C5-8FE5-7F8135F95061}">
      <dgm:prSet/>
      <dgm:spPr/>
      <dgm:t>
        <a:bodyPr/>
        <a:lstStyle/>
        <a:p>
          <a:pPr latinLnBrk="1"/>
          <a:endParaRPr lang="ko-KR" altLang="en-US"/>
        </a:p>
      </dgm:t>
    </dgm:pt>
    <dgm:pt modelId="{059E74DD-B18B-45F3-8327-22A1D97FF8F5}" type="sibTrans" cxnId="{82D9FAD7-D199-48C5-8FE5-7F8135F95061}">
      <dgm:prSet/>
      <dgm:spPr/>
      <dgm:t>
        <a:bodyPr/>
        <a:lstStyle/>
        <a:p>
          <a:pPr latinLnBrk="1"/>
          <a:endParaRPr lang="ko-KR" altLang="en-US"/>
        </a:p>
      </dgm:t>
    </dgm:pt>
    <dgm:pt modelId="{2A29AED6-07BC-408B-955A-466A5682F43E}">
      <dgm:prSet/>
      <dgm:spPr/>
      <dgm:t>
        <a:bodyPr/>
        <a:lstStyle/>
        <a:p>
          <a:pPr rtl="0" latinLnBrk="1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(2) </a:t>
          </a:r>
          <a:r>
            <a: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개별 맞춤 지원 체계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7D622F-8653-48C6-B48F-4D657337DEE0}" type="parTrans" cxnId="{414B9FDA-61D1-4659-9199-1D28012B8164}">
      <dgm:prSet/>
      <dgm:spPr/>
      <dgm:t>
        <a:bodyPr/>
        <a:lstStyle/>
        <a:p>
          <a:pPr latinLnBrk="1"/>
          <a:endParaRPr lang="ko-KR" altLang="en-US"/>
        </a:p>
      </dgm:t>
    </dgm:pt>
    <dgm:pt modelId="{D98EF4EA-6FFC-405D-BCD5-FECEE3C732CA}" type="sibTrans" cxnId="{414B9FDA-61D1-4659-9199-1D28012B8164}">
      <dgm:prSet/>
      <dgm:spPr/>
      <dgm:t>
        <a:bodyPr/>
        <a:lstStyle/>
        <a:p>
          <a:pPr latinLnBrk="1"/>
          <a:endParaRPr lang="ko-KR" altLang="en-US"/>
        </a:p>
      </dgm:t>
    </dgm:pt>
    <dgm:pt modelId="{F96A0CFD-9ECE-43C7-85C1-22E553E738A5}">
      <dgm:prSet/>
      <dgm:spPr/>
      <dgm:t>
        <a:bodyPr/>
        <a:lstStyle/>
        <a:p>
          <a:pPr rtl="0" latinLnBrk="1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(3) </a:t>
          </a:r>
          <a:r>
            <a: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보조공학 등 관련기술의 융합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7D85CF-01BB-4555-8FFC-E9EE99FB656F}" type="parTrans" cxnId="{E0BF6E4B-65BE-4101-8405-4FDAAFA85BEE}">
      <dgm:prSet/>
      <dgm:spPr/>
      <dgm:t>
        <a:bodyPr/>
        <a:lstStyle/>
        <a:p>
          <a:pPr latinLnBrk="1"/>
          <a:endParaRPr lang="ko-KR" altLang="en-US"/>
        </a:p>
      </dgm:t>
    </dgm:pt>
    <dgm:pt modelId="{EB6BF932-4764-4E26-ABB4-E785FC25E4DC}" type="sibTrans" cxnId="{E0BF6E4B-65BE-4101-8405-4FDAAFA85BEE}">
      <dgm:prSet/>
      <dgm:spPr/>
      <dgm:t>
        <a:bodyPr/>
        <a:lstStyle/>
        <a:p>
          <a:pPr latinLnBrk="1"/>
          <a:endParaRPr lang="ko-KR" altLang="en-US"/>
        </a:p>
      </dgm:t>
    </dgm:pt>
    <dgm:pt modelId="{EEDCBDB3-0842-48CF-AF50-DCA1C042D786}">
      <dgm:prSet/>
      <dgm:spPr/>
      <dgm:t>
        <a:bodyPr/>
        <a:lstStyle/>
        <a:p>
          <a:pPr rtl="0" latinLnBrk="1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(4) </a:t>
          </a:r>
          <a:r>
            <a: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새로운 의사소통문화 창조</a:t>
          </a:r>
          <a:r>
            <a:rPr lang="ko-KR" altLang="en-US" b="1" dirty="0" smtClean="0"/>
            <a:t> </a:t>
          </a:r>
          <a:r>
            <a:rPr lang="en-US" b="1" dirty="0" smtClean="0"/>
            <a:t> </a:t>
          </a:r>
          <a:endParaRPr lang="ko-KR" dirty="0"/>
        </a:p>
      </dgm:t>
    </dgm:pt>
    <dgm:pt modelId="{332669F5-A3E4-437A-A6E7-63343FFBB673}" type="parTrans" cxnId="{BBF460CD-64A3-4C3F-AD94-5A5B80119A56}">
      <dgm:prSet/>
      <dgm:spPr/>
      <dgm:t>
        <a:bodyPr/>
        <a:lstStyle/>
        <a:p>
          <a:pPr latinLnBrk="1"/>
          <a:endParaRPr lang="ko-KR" altLang="en-US"/>
        </a:p>
      </dgm:t>
    </dgm:pt>
    <dgm:pt modelId="{DCED055A-FBB9-4911-89C8-06E2E18C44D5}" type="sibTrans" cxnId="{BBF460CD-64A3-4C3F-AD94-5A5B80119A56}">
      <dgm:prSet/>
      <dgm:spPr/>
      <dgm:t>
        <a:bodyPr/>
        <a:lstStyle/>
        <a:p>
          <a:pPr latinLnBrk="1"/>
          <a:endParaRPr lang="ko-KR" altLang="en-US"/>
        </a:p>
      </dgm:t>
    </dgm:pt>
    <dgm:pt modelId="{9FA82562-37B9-4A6D-BF12-4252D5C2090B}">
      <dgm:prSet/>
      <dgm:spPr/>
      <dgm:t>
        <a:bodyPr/>
        <a:lstStyle/>
        <a:p>
          <a:pPr rtl="0" latinLnBrk="1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(5) </a:t>
          </a:r>
          <a:r>
            <a: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관련 제도의 정비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6DFBAB-61B7-4B75-93D5-B5A68C4D2444}" type="parTrans" cxnId="{2917D03E-CF44-4516-A107-D21F17DFC8D2}">
      <dgm:prSet/>
      <dgm:spPr/>
      <dgm:t>
        <a:bodyPr/>
        <a:lstStyle/>
        <a:p>
          <a:pPr latinLnBrk="1"/>
          <a:endParaRPr lang="ko-KR" altLang="en-US"/>
        </a:p>
      </dgm:t>
    </dgm:pt>
    <dgm:pt modelId="{8924DAC0-6D4D-474F-B833-504432748993}" type="sibTrans" cxnId="{2917D03E-CF44-4516-A107-D21F17DFC8D2}">
      <dgm:prSet/>
      <dgm:spPr/>
      <dgm:t>
        <a:bodyPr/>
        <a:lstStyle/>
        <a:p>
          <a:pPr latinLnBrk="1"/>
          <a:endParaRPr lang="ko-KR" altLang="en-US"/>
        </a:p>
      </dgm:t>
    </dgm:pt>
    <dgm:pt modelId="{B9500AC2-BDC4-42A3-8F38-FA7FA018453E}">
      <dgm:prSet/>
      <dgm:spPr/>
      <dgm:t>
        <a:bodyPr/>
        <a:lstStyle/>
        <a:p>
          <a:pPr rtl="0" latinLnBrk="1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(6) </a:t>
          </a:r>
          <a:r>
            <a: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국가와 사회의 지원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F4BF8D-7C4E-486E-8A5A-13B889C36FAF}" type="parTrans" cxnId="{49D1C06F-1797-4C5B-9719-7C6F0EE7624D}">
      <dgm:prSet/>
      <dgm:spPr/>
      <dgm:t>
        <a:bodyPr/>
        <a:lstStyle/>
        <a:p>
          <a:pPr latinLnBrk="1"/>
          <a:endParaRPr lang="ko-KR" altLang="en-US"/>
        </a:p>
      </dgm:t>
    </dgm:pt>
    <dgm:pt modelId="{482543A4-1813-4368-9E7A-DD4C33543AD1}" type="sibTrans" cxnId="{49D1C06F-1797-4C5B-9719-7C6F0EE7624D}">
      <dgm:prSet/>
      <dgm:spPr/>
      <dgm:t>
        <a:bodyPr/>
        <a:lstStyle/>
        <a:p>
          <a:pPr latinLnBrk="1"/>
          <a:endParaRPr lang="ko-KR" altLang="en-US"/>
        </a:p>
      </dgm:t>
    </dgm:pt>
    <dgm:pt modelId="{F6879F56-B8AA-430A-B26E-4B1F2237A717}">
      <dgm:prSet/>
      <dgm:spPr/>
      <dgm:t>
        <a:bodyPr/>
        <a:lstStyle/>
        <a:p>
          <a:pPr rtl="0" latinLnBrk="1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(7) </a:t>
          </a:r>
          <a:r>
            <a: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의사소통의 권리 인정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599C3-CCC2-4279-905C-197E36383307}" type="parTrans" cxnId="{26396187-67E1-4DAC-928F-3CD6CF43B262}">
      <dgm:prSet/>
      <dgm:spPr/>
      <dgm:t>
        <a:bodyPr/>
        <a:lstStyle/>
        <a:p>
          <a:pPr latinLnBrk="1"/>
          <a:endParaRPr lang="ko-KR" altLang="en-US"/>
        </a:p>
      </dgm:t>
    </dgm:pt>
    <dgm:pt modelId="{585E61B7-BF19-4D28-97B9-51C4A60AA7C5}" type="sibTrans" cxnId="{26396187-67E1-4DAC-928F-3CD6CF43B262}">
      <dgm:prSet/>
      <dgm:spPr/>
      <dgm:t>
        <a:bodyPr/>
        <a:lstStyle/>
        <a:p>
          <a:pPr latinLnBrk="1"/>
          <a:endParaRPr lang="ko-KR" altLang="en-US"/>
        </a:p>
      </dgm:t>
    </dgm:pt>
    <dgm:pt modelId="{A2315754-5FDA-4877-A645-A6E94BFF7B97}" type="pres">
      <dgm:prSet presAssocID="{9387B75B-D0FF-48D2-8B2E-551756B9BA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6D40D9-C5D1-4DFC-84D3-CDBCAB275B9A}" type="pres">
      <dgm:prSet presAssocID="{2D7181EC-DFCF-4035-AE52-368300C2357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930CF3-876B-4E16-A528-A0EEC1587D8C}" type="pres">
      <dgm:prSet presAssocID="{059E74DD-B18B-45F3-8327-22A1D97FF8F5}" presName="spacer" presStyleCnt="0"/>
      <dgm:spPr/>
    </dgm:pt>
    <dgm:pt modelId="{CCDCCADC-D872-4C65-829E-118C80257162}" type="pres">
      <dgm:prSet presAssocID="{2A29AED6-07BC-408B-955A-466A5682F43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25B50A-DE83-4BE7-BC98-9491CC7FD165}" type="pres">
      <dgm:prSet presAssocID="{D98EF4EA-6FFC-405D-BCD5-FECEE3C732CA}" presName="spacer" presStyleCnt="0"/>
      <dgm:spPr/>
    </dgm:pt>
    <dgm:pt modelId="{BC2D0ACC-DAAE-44EC-B3ED-F0678296ECB9}" type="pres">
      <dgm:prSet presAssocID="{F96A0CFD-9ECE-43C7-85C1-22E553E738A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C6D03B-0089-41F9-80DB-3851037F2F7B}" type="pres">
      <dgm:prSet presAssocID="{EB6BF932-4764-4E26-ABB4-E785FC25E4DC}" presName="spacer" presStyleCnt="0"/>
      <dgm:spPr/>
    </dgm:pt>
    <dgm:pt modelId="{6C9A1454-83EA-46BE-8219-D48BE8F726AA}" type="pres">
      <dgm:prSet presAssocID="{EEDCBDB3-0842-48CF-AF50-DCA1C042D78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483685-A6FC-4B30-ACEF-14D644D2E358}" type="pres">
      <dgm:prSet presAssocID="{DCED055A-FBB9-4911-89C8-06E2E18C44D5}" presName="spacer" presStyleCnt="0"/>
      <dgm:spPr/>
    </dgm:pt>
    <dgm:pt modelId="{F55AE26C-B965-4734-A6AD-37DACC6CA133}" type="pres">
      <dgm:prSet presAssocID="{9FA82562-37B9-4A6D-BF12-4252D5C2090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EC33F3-65C5-478B-9AC4-9DDC3DF60B20}" type="pres">
      <dgm:prSet presAssocID="{8924DAC0-6D4D-474F-B833-504432748993}" presName="spacer" presStyleCnt="0"/>
      <dgm:spPr/>
    </dgm:pt>
    <dgm:pt modelId="{A1BC7286-768D-48FA-BF23-6F43431F3891}" type="pres">
      <dgm:prSet presAssocID="{B9500AC2-BDC4-42A3-8F38-FA7FA018453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1C5767-3EE8-444A-918C-0C6AA2594006}" type="pres">
      <dgm:prSet presAssocID="{482543A4-1813-4368-9E7A-DD4C33543AD1}" presName="spacer" presStyleCnt="0"/>
      <dgm:spPr/>
    </dgm:pt>
    <dgm:pt modelId="{EC171857-548C-4F42-8C50-0DDD480986F6}" type="pres">
      <dgm:prSet presAssocID="{F6879F56-B8AA-430A-B26E-4B1F2237A71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2D9FAD7-D199-48C5-8FE5-7F8135F95061}" srcId="{9387B75B-D0FF-48D2-8B2E-551756B9BA84}" destId="{2D7181EC-DFCF-4035-AE52-368300C2357F}" srcOrd="0" destOrd="0" parTransId="{BB053DE1-904A-4CA8-8402-AF74DB75895E}" sibTransId="{059E74DD-B18B-45F3-8327-22A1D97FF8F5}"/>
    <dgm:cxn modelId="{6C7DB8B2-5D7B-4921-811C-CAD875800072}" type="presOf" srcId="{2D7181EC-DFCF-4035-AE52-368300C2357F}" destId="{346D40D9-C5D1-4DFC-84D3-CDBCAB275B9A}" srcOrd="0" destOrd="0" presId="urn:microsoft.com/office/officeart/2005/8/layout/vList2"/>
    <dgm:cxn modelId="{2917D03E-CF44-4516-A107-D21F17DFC8D2}" srcId="{9387B75B-D0FF-48D2-8B2E-551756B9BA84}" destId="{9FA82562-37B9-4A6D-BF12-4252D5C2090B}" srcOrd="4" destOrd="0" parTransId="{ED6DFBAB-61B7-4B75-93D5-B5A68C4D2444}" sibTransId="{8924DAC0-6D4D-474F-B833-504432748993}"/>
    <dgm:cxn modelId="{5E1FA4D0-1DEC-4205-9B71-34F46CB49DF4}" type="presOf" srcId="{F6879F56-B8AA-430A-B26E-4B1F2237A717}" destId="{EC171857-548C-4F42-8C50-0DDD480986F6}" srcOrd="0" destOrd="0" presId="urn:microsoft.com/office/officeart/2005/8/layout/vList2"/>
    <dgm:cxn modelId="{414B9FDA-61D1-4659-9199-1D28012B8164}" srcId="{9387B75B-D0FF-48D2-8B2E-551756B9BA84}" destId="{2A29AED6-07BC-408B-955A-466A5682F43E}" srcOrd="1" destOrd="0" parTransId="{1F7D622F-8653-48C6-B48F-4D657337DEE0}" sibTransId="{D98EF4EA-6FFC-405D-BCD5-FECEE3C732CA}"/>
    <dgm:cxn modelId="{67BF1ED0-7309-450F-B0C5-9FABD7CBB79C}" type="presOf" srcId="{9FA82562-37B9-4A6D-BF12-4252D5C2090B}" destId="{F55AE26C-B965-4734-A6AD-37DACC6CA133}" srcOrd="0" destOrd="0" presId="urn:microsoft.com/office/officeart/2005/8/layout/vList2"/>
    <dgm:cxn modelId="{BBF460CD-64A3-4C3F-AD94-5A5B80119A56}" srcId="{9387B75B-D0FF-48D2-8B2E-551756B9BA84}" destId="{EEDCBDB3-0842-48CF-AF50-DCA1C042D786}" srcOrd="3" destOrd="0" parTransId="{332669F5-A3E4-437A-A6E7-63343FFBB673}" sibTransId="{DCED055A-FBB9-4911-89C8-06E2E18C44D5}"/>
    <dgm:cxn modelId="{C4D71F57-EF29-46CD-BCE3-E6C959C55C56}" type="presOf" srcId="{B9500AC2-BDC4-42A3-8F38-FA7FA018453E}" destId="{A1BC7286-768D-48FA-BF23-6F43431F3891}" srcOrd="0" destOrd="0" presId="urn:microsoft.com/office/officeart/2005/8/layout/vList2"/>
    <dgm:cxn modelId="{8F5FCF93-CCE3-458D-AF88-C192FBA92993}" type="presOf" srcId="{2A29AED6-07BC-408B-955A-466A5682F43E}" destId="{CCDCCADC-D872-4C65-829E-118C80257162}" srcOrd="0" destOrd="0" presId="urn:microsoft.com/office/officeart/2005/8/layout/vList2"/>
    <dgm:cxn modelId="{A8B010F1-6884-4C6D-9CC0-E3664207B9AD}" type="presOf" srcId="{F96A0CFD-9ECE-43C7-85C1-22E553E738A5}" destId="{BC2D0ACC-DAAE-44EC-B3ED-F0678296ECB9}" srcOrd="0" destOrd="0" presId="urn:microsoft.com/office/officeart/2005/8/layout/vList2"/>
    <dgm:cxn modelId="{F5223C68-D507-4F4E-83A2-B861D64F2A3B}" type="presOf" srcId="{9387B75B-D0FF-48D2-8B2E-551756B9BA84}" destId="{A2315754-5FDA-4877-A645-A6E94BFF7B97}" srcOrd="0" destOrd="0" presId="urn:microsoft.com/office/officeart/2005/8/layout/vList2"/>
    <dgm:cxn modelId="{49D1C06F-1797-4C5B-9719-7C6F0EE7624D}" srcId="{9387B75B-D0FF-48D2-8B2E-551756B9BA84}" destId="{B9500AC2-BDC4-42A3-8F38-FA7FA018453E}" srcOrd="5" destOrd="0" parTransId="{17F4BF8D-7C4E-486E-8A5A-13B889C36FAF}" sibTransId="{482543A4-1813-4368-9E7A-DD4C33543AD1}"/>
    <dgm:cxn modelId="{26396187-67E1-4DAC-928F-3CD6CF43B262}" srcId="{9387B75B-D0FF-48D2-8B2E-551756B9BA84}" destId="{F6879F56-B8AA-430A-B26E-4B1F2237A717}" srcOrd="6" destOrd="0" parTransId="{99B599C3-CCC2-4279-905C-197E36383307}" sibTransId="{585E61B7-BF19-4D28-97B9-51C4A60AA7C5}"/>
    <dgm:cxn modelId="{E0BF6E4B-65BE-4101-8405-4FDAAFA85BEE}" srcId="{9387B75B-D0FF-48D2-8B2E-551756B9BA84}" destId="{F96A0CFD-9ECE-43C7-85C1-22E553E738A5}" srcOrd="2" destOrd="0" parTransId="{7A7D85CF-01BB-4555-8FFC-E9EE99FB656F}" sibTransId="{EB6BF932-4764-4E26-ABB4-E785FC25E4DC}"/>
    <dgm:cxn modelId="{8FFA0B46-0497-449E-A7F8-42B9AE6559E3}" type="presOf" srcId="{EEDCBDB3-0842-48CF-AF50-DCA1C042D786}" destId="{6C9A1454-83EA-46BE-8219-D48BE8F726AA}" srcOrd="0" destOrd="0" presId="urn:microsoft.com/office/officeart/2005/8/layout/vList2"/>
    <dgm:cxn modelId="{B15BD4ED-3C7A-48CC-B06E-3D41EB2C1AA8}" type="presParOf" srcId="{A2315754-5FDA-4877-A645-A6E94BFF7B97}" destId="{346D40D9-C5D1-4DFC-84D3-CDBCAB275B9A}" srcOrd="0" destOrd="0" presId="urn:microsoft.com/office/officeart/2005/8/layout/vList2"/>
    <dgm:cxn modelId="{6D99039D-70CF-425C-820E-7311F26C50C9}" type="presParOf" srcId="{A2315754-5FDA-4877-A645-A6E94BFF7B97}" destId="{43930CF3-876B-4E16-A528-A0EEC1587D8C}" srcOrd="1" destOrd="0" presId="urn:microsoft.com/office/officeart/2005/8/layout/vList2"/>
    <dgm:cxn modelId="{248E5EB4-09CD-44A7-AEDF-EA758D3B7C50}" type="presParOf" srcId="{A2315754-5FDA-4877-A645-A6E94BFF7B97}" destId="{CCDCCADC-D872-4C65-829E-118C80257162}" srcOrd="2" destOrd="0" presId="urn:microsoft.com/office/officeart/2005/8/layout/vList2"/>
    <dgm:cxn modelId="{A25E1AAA-CD69-4FAA-A2B1-730621532A9A}" type="presParOf" srcId="{A2315754-5FDA-4877-A645-A6E94BFF7B97}" destId="{6325B50A-DE83-4BE7-BC98-9491CC7FD165}" srcOrd="3" destOrd="0" presId="urn:microsoft.com/office/officeart/2005/8/layout/vList2"/>
    <dgm:cxn modelId="{2C451F4C-C7E1-448F-BB5E-01DC0EE44EE6}" type="presParOf" srcId="{A2315754-5FDA-4877-A645-A6E94BFF7B97}" destId="{BC2D0ACC-DAAE-44EC-B3ED-F0678296ECB9}" srcOrd="4" destOrd="0" presId="urn:microsoft.com/office/officeart/2005/8/layout/vList2"/>
    <dgm:cxn modelId="{78FB201B-A9F1-4E0C-B6CC-F15D0736EDD8}" type="presParOf" srcId="{A2315754-5FDA-4877-A645-A6E94BFF7B97}" destId="{35C6D03B-0089-41F9-80DB-3851037F2F7B}" srcOrd="5" destOrd="0" presId="urn:microsoft.com/office/officeart/2005/8/layout/vList2"/>
    <dgm:cxn modelId="{697B81D7-2316-4C8F-B885-5122A5EE6016}" type="presParOf" srcId="{A2315754-5FDA-4877-A645-A6E94BFF7B97}" destId="{6C9A1454-83EA-46BE-8219-D48BE8F726AA}" srcOrd="6" destOrd="0" presId="urn:microsoft.com/office/officeart/2005/8/layout/vList2"/>
    <dgm:cxn modelId="{E9D3DC79-6FD0-485E-83A5-815CBE0D7839}" type="presParOf" srcId="{A2315754-5FDA-4877-A645-A6E94BFF7B97}" destId="{B0483685-A6FC-4B30-ACEF-14D644D2E358}" srcOrd="7" destOrd="0" presId="urn:microsoft.com/office/officeart/2005/8/layout/vList2"/>
    <dgm:cxn modelId="{720AEFD4-5E1C-4099-BFA9-6C03E000EF88}" type="presParOf" srcId="{A2315754-5FDA-4877-A645-A6E94BFF7B97}" destId="{F55AE26C-B965-4734-A6AD-37DACC6CA133}" srcOrd="8" destOrd="0" presId="urn:microsoft.com/office/officeart/2005/8/layout/vList2"/>
    <dgm:cxn modelId="{2F50A1FB-D915-438E-A09B-A2AB1E977C33}" type="presParOf" srcId="{A2315754-5FDA-4877-A645-A6E94BFF7B97}" destId="{ECEC33F3-65C5-478B-9AC4-9DDC3DF60B20}" srcOrd="9" destOrd="0" presId="urn:microsoft.com/office/officeart/2005/8/layout/vList2"/>
    <dgm:cxn modelId="{6C8AD181-60EE-44A2-913D-0480AE0F8B5F}" type="presParOf" srcId="{A2315754-5FDA-4877-A645-A6E94BFF7B97}" destId="{A1BC7286-768D-48FA-BF23-6F43431F3891}" srcOrd="10" destOrd="0" presId="urn:microsoft.com/office/officeart/2005/8/layout/vList2"/>
    <dgm:cxn modelId="{EA4DB14A-9D27-45D8-84E8-5D61F1645B2D}" type="presParOf" srcId="{A2315754-5FDA-4877-A645-A6E94BFF7B97}" destId="{271C5767-3EE8-444A-918C-0C6AA2594006}" srcOrd="11" destOrd="0" presId="urn:microsoft.com/office/officeart/2005/8/layout/vList2"/>
    <dgm:cxn modelId="{E6DCF56C-F549-4742-949B-EE1D2ADDC36E}" type="presParOf" srcId="{A2315754-5FDA-4877-A645-A6E94BFF7B97}" destId="{EC171857-548C-4F42-8C50-0DDD480986F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87B75B-D0FF-48D2-8B2E-551756B9BA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D7181EC-DFCF-4035-AE52-368300C2357F}">
      <dgm:prSet/>
      <dgm:spPr/>
      <dgm:t>
        <a:bodyPr/>
        <a:lstStyle/>
        <a:p>
          <a:pPr rtl="0" latinLnBrk="1"/>
          <a:r>
            <a: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(1) </a:t>
          </a:r>
          <a:r>
            <a: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네트워킹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053DE1-904A-4CA8-8402-AF74DB75895E}" type="parTrans" cxnId="{82D9FAD7-D199-48C5-8FE5-7F8135F95061}">
      <dgm:prSet/>
      <dgm:spPr/>
      <dgm:t>
        <a:bodyPr/>
        <a:lstStyle/>
        <a:p>
          <a:pPr latinLnBrk="1"/>
          <a:endParaRPr lang="ko-KR" altLang="en-US"/>
        </a:p>
      </dgm:t>
    </dgm:pt>
    <dgm:pt modelId="{059E74DD-B18B-45F3-8327-22A1D97FF8F5}" type="sibTrans" cxnId="{82D9FAD7-D199-48C5-8FE5-7F8135F95061}">
      <dgm:prSet/>
      <dgm:spPr/>
      <dgm:t>
        <a:bodyPr/>
        <a:lstStyle/>
        <a:p>
          <a:pPr latinLnBrk="1"/>
          <a:endParaRPr lang="ko-KR" altLang="en-US"/>
        </a:p>
      </dgm:t>
    </dgm:pt>
    <dgm:pt modelId="{2A29AED6-07BC-408B-955A-466A5682F43E}">
      <dgm:prSet/>
      <dgm:spPr/>
      <dgm:t>
        <a:bodyPr/>
        <a:lstStyle/>
        <a:p>
          <a:pPr rtl="0" latinLnBrk="1"/>
          <a:r>
            <a: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(2) </a:t>
          </a:r>
          <a:r>
            <a: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홍보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7D622F-8653-48C6-B48F-4D657337DEE0}" type="parTrans" cxnId="{414B9FDA-61D1-4659-9199-1D28012B8164}">
      <dgm:prSet/>
      <dgm:spPr/>
      <dgm:t>
        <a:bodyPr/>
        <a:lstStyle/>
        <a:p>
          <a:pPr latinLnBrk="1"/>
          <a:endParaRPr lang="ko-KR" altLang="en-US"/>
        </a:p>
      </dgm:t>
    </dgm:pt>
    <dgm:pt modelId="{D98EF4EA-6FFC-405D-BCD5-FECEE3C732CA}" type="sibTrans" cxnId="{414B9FDA-61D1-4659-9199-1D28012B8164}">
      <dgm:prSet/>
      <dgm:spPr/>
      <dgm:t>
        <a:bodyPr/>
        <a:lstStyle/>
        <a:p>
          <a:pPr latinLnBrk="1"/>
          <a:endParaRPr lang="ko-KR" altLang="en-US"/>
        </a:p>
      </dgm:t>
    </dgm:pt>
    <dgm:pt modelId="{F96A0CFD-9ECE-43C7-85C1-22E553E738A5}">
      <dgm:prSet/>
      <dgm:spPr/>
      <dgm:t>
        <a:bodyPr/>
        <a:lstStyle/>
        <a:p>
          <a:pPr rtl="0" latinLnBrk="1"/>
          <a:r>
            <a:rPr lang="en-US" altLang="ko-K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(3) </a:t>
          </a:r>
          <a:r>
            <a: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이슈 </a:t>
          </a:r>
          <a:r>
            <a:rPr lang="ko-KR" altLang="en-US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화이팅</a:t>
          </a:r>
          <a:endParaRPr lang="ko-K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7D85CF-01BB-4555-8FFC-E9EE99FB656F}" type="parTrans" cxnId="{E0BF6E4B-65BE-4101-8405-4FDAAFA85BEE}">
      <dgm:prSet/>
      <dgm:spPr/>
      <dgm:t>
        <a:bodyPr/>
        <a:lstStyle/>
        <a:p>
          <a:pPr latinLnBrk="1"/>
          <a:endParaRPr lang="ko-KR" altLang="en-US"/>
        </a:p>
      </dgm:t>
    </dgm:pt>
    <dgm:pt modelId="{EB6BF932-4764-4E26-ABB4-E785FC25E4DC}" type="sibTrans" cxnId="{E0BF6E4B-65BE-4101-8405-4FDAAFA85BEE}">
      <dgm:prSet/>
      <dgm:spPr/>
      <dgm:t>
        <a:bodyPr/>
        <a:lstStyle/>
        <a:p>
          <a:pPr latinLnBrk="1"/>
          <a:endParaRPr lang="ko-KR" altLang="en-US"/>
        </a:p>
      </dgm:t>
    </dgm:pt>
    <dgm:pt modelId="{EEDCBDB3-0842-48CF-AF50-DCA1C042D786}">
      <dgm:prSet/>
      <dgm:spPr/>
      <dgm:t>
        <a:bodyPr/>
        <a:lstStyle/>
        <a:p>
          <a:pPr rtl="0" latinLnBrk="1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(4) </a:t>
          </a:r>
          <a:r>
            <a: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새로운 의사소통문화 만들어가기</a:t>
          </a:r>
          <a:r>
            <a:rPr lang="ko-KR" altLang="en-US" b="1" dirty="0" smtClean="0"/>
            <a:t> </a:t>
          </a:r>
          <a:r>
            <a:rPr lang="en-US" b="1" dirty="0" smtClean="0"/>
            <a:t> </a:t>
          </a:r>
          <a:endParaRPr lang="ko-KR" dirty="0"/>
        </a:p>
      </dgm:t>
    </dgm:pt>
    <dgm:pt modelId="{332669F5-A3E4-437A-A6E7-63343FFBB673}" type="parTrans" cxnId="{BBF460CD-64A3-4C3F-AD94-5A5B80119A56}">
      <dgm:prSet/>
      <dgm:spPr/>
      <dgm:t>
        <a:bodyPr/>
        <a:lstStyle/>
        <a:p>
          <a:pPr latinLnBrk="1"/>
          <a:endParaRPr lang="ko-KR" altLang="en-US"/>
        </a:p>
      </dgm:t>
    </dgm:pt>
    <dgm:pt modelId="{DCED055A-FBB9-4911-89C8-06E2E18C44D5}" type="sibTrans" cxnId="{BBF460CD-64A3-4C3F-AD94-5A5B80119A56}">
      <dgm:prSet/>
      <dgm:spPr/>
      <dgm:t>
        <a:bodyPr/>
        <a:lstStyle/>
        <a:p>
          <a:pPr latinLnBrk="1"/>
          <a:endParaRPr lang="ko-KR" altLang="en-US"/>
        </a:p>
      </dgm:t>
    </dgm:pt>
    <dgm:pt modelId="{A2315754-5FDA-4877-A645-A6E94BFF7B97}" type="pres">
      <dgm:prSet presAssocID="{9387B75B-D0FF-48D2-8B2E-551756B9BA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6D40D9-C5D1-4DFC-84D3-CDBCAB275B9A}" type="pres">
      <dgm:prSet presAssocID="{2D7181EC-DFCF-4035-AE52-368300C2357F}" presName="parentText" presStyleLbl="node1" presStyleIdx="0" presStyleCnt="4" custLinFactNeighborX="-222" custLinFactNeighborY="242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930CF3-876B-4E16-A528-A0EEC1587D8C}" type="pres">
      <dgm:prSet presAssocID="{059E74DD-B18B-45F3-8327-22A1D97FF8F5}" presName="spacer" presStyleCnt="0"/>
      <dgm:spPr/>
    </dgm:pt>
    <dgm:pt modelId="{CCDCCADC-D872-4C65-829E-118C80257162}" type="pres">
      <dgm:prSet presAssocID="{2A29AED6-07BC-408B-955A-466A5682F43E}" presName="parentText" presStyleLbl="node1" presStyleIdx="1" presStyleCnt="4" custLinFactNeighborX="-222" custLinFactNeighborY="1075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25B50A-DE83-4BE7-BC98-9491CC7FD165}" type="pres">
      <dgm:prSet presAssocID="{D98EF4EA-6FFC-405D-BCD5-FECEE3C732CA}" presName="spacer" presStyleCnt="0"/>
      <dgm:spPr/>
    </dgm:pt>
    <dgm:pt modelId="{BC2D0ACC-DAAE-44EC-B3ED-F0678296ECB9}" type="pres">
      <dgm:prSet presAssocID="{F96A0CFD-9ECE-43C7-85C1-22E553E738A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C6D03B-0089-41F9-80DB-3851037F2F7B}" type="pres">
      <dgm:prSet presAssocID="{EB6BF932-4764-4E26-ABB4-E785FC25E4DC}" presName="spacer" presStyleCnt="0"/>
      <dgm:spPr/>
    </dgm:pt>
    <dgm:pt modelId="{6C9A1454-83EA-46BE-8219-D48BE8F726AA}" type="pres">
      <dgm:prSet presAssocID="{EEDCBDB3-0842-48CF-AF50-DCA1C042D78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0BF6E4B-65BE-4101-8405-4FDAAFA85BEE}" srcId="{9387B75B-D0FF-48D2-8B2E-551756B9BA84}" destId="{F96A0CFD-9ECE-43C7-85C1-22E553E738A5}" srcOrd="2" destOrd="0" parTransId="{7A7D85CF-01BB-4555-8FFC-E9EE99FB656F}" sibTransId="{EB6BF932-4764-4E26-ABB4-E785FC25E4DC}"/>
    <dgm:cxn modelId="{0ED1136A-27E3-4000-8572-B8AEA7288A60}" type="presOf" srcId="{2A29AED6-07BC-408B-955A-466A5682F43E}" destId="{CCDCCADC-D872-4C65-829E-118C80257162}" srcOrd="0" destOrd="0" presId="urn:microsoft.com/office/officeart/2005/8/layout/vList2"/>
    <dgm:cxn modelId="{B95F30B2-FF2C-4BA3-9D74-25B75EFC3BA5}" type="presOf" srcId="{2D7181EC-DFCF-4035-AE52-368300C2357F}" destId="{346D40D9-C5D1-4DFC-84D3-CDBCAB275B9A}" srcOrd="0" destOrd="0" presId="urn:microsoft.com/office/officeart/2005/8/layout/vList2"/>
    <dgm:cxn modelId="{3A4D22F8-968D-4100-B024-ABEACB2E6392}" type="presOf" srcId="{F96A0CFD-9ECE-43C7-85C1-22E553E738A5}" destId="{BC2D0ACC-DAAE-44EC-B3ED-F0678296ECB9}" srcOrd="0" destOrd="0" presId="urn:microsoft.com/office/officeart/2005/8/layout/vList2"/>
    <dgm:cxn modelId="{BBF460CD-64A3-4C3F-AD94-5A5B80119A56}" srcId="{9387B75B-D0FF-48D2-8B2E-551756B9BA84}" destId="{EEDCBDB3-0842-48CF-AF50-DCA1C042D786}" srcOrd="3" destOrd="0" parTransId="{332669F5-A3E4-437A-A6E7-63343FFBB673}" sibTransId="{DCED055A-FBB9-4911-89C8-06E2E18C44D5}"/>
    <dgm:cxn modelId="{82D9FAD7-D199-48C5-8FE5-7F8135F95061}" srcId="{9387B75B-D0FF-48D2-8B2E-551756B9BA84}" destId="{2D7181EC-DFCF-4035-AE52-368300C2357F}" srcOrd="0" destOrd="0" parTransId="{BB053DE1-904A-4CA8-8402-AF74DB75895E}" sibTransId="{059E74DD-B18B-45F3-8327-22A1D97FF8F5}"/>
    <dgm:cxn modelId="{2F43AE10-23A9-4F20-A0C2-23D3BF683BBF}" type="presOf" srcId="{EEDCBDB3-0842-48CF-AF50-DCA1C042D786}" destId="{6C9A1454-83EA-46BE-8219-D48BE8F726AA}" srcOrd="0" destOrd="0" presId="urn:microsoft.com/office/officeart/2005/8/layout/vList2"/>
    <dgm:cxn modelId="{414B9FDA-61D1-4659-9199-1D28012B8164}" srcId="{9387B75B-D0FF-48D2-8B2E-551756B9BA84}" destId="{2A29AED6-07BC-408B-955A-466A5682F43E}" srcOrd="1" destOrd="0" parTransId="{1F7D622F-8653-48C6-B48F-4D657337DEE0}" sibTransId="{D98EF4EA-6FFC-405D-BCD5-FECEE3C732CA}"/>
    <dgm:cxn modelId="{1A34884C-E427-42D6-B791-92F461495C7F}" type="presOf" srcId="{9387B75B-D0FF-48D2-8B2E-551756B9BA84}" destId="{A2315754-5FDA-4877-A645-A6E94BFF7B97}" srcOrd="0" destOrd="0" presId="urn:microsoft.com/office/officeart/2005/8/layout/vList2"/>
    <dgm:cxn modelId="{8197A797-CFC5-4329-BD08-FA8D1D01652F}" type="presParOf" srcId="{A2315754-5FDA-4877-A645-A6E94BFF7B97}" destId="{346D40D9-C5D1-4DFC-84D3-CDBCAB275B9A}" srcOrd="0" destOrd="0" presId="urn:microsoft.com/office/officeart/2005/8/layout/vList2"/>
    <dgm:cxn modelId="{74995B56-4030-4A26-A00C-02B83F914480}" type="presParOf" srcId="{A2315754-5FDA-4877-A645-A6E94BFF7B97}" destId="{43930CF3-876B-4E16-A528-A0EEC1587D8C}" srcOrd="1" destOrd="0" presId="urn:microsoft.com/office/officeart/2005/8/layout/vList2"/>
    <dgm:cxn modelId="{8DC588B6-0DA5-4E03-B9D6-2E080AA3F99F}" type="presParOf" srcId="{A2315754-5FDA-4877-A645-A6E94BFF7B97}" destId="{CCDCCADC-D872-4C65-829E-118C80257162}" srcOrd="2" destOrd="0" presId="urn:microsoft.com/office/officeart/2005/8/layout/vList2"/>
    <dgm:cxn modelId="{630CB5FF-E8CF-43A8-B30A-68C2D58ABBE0}" type="presParOf" srcId="{A2315754-5FDA-4877-A645-A6E94BFF7B97}" destId="{6325B50A-DE83-4BE7-BC98-9491CC7FD165}" srcOrd="3" destOrd="0" presId="urn:microsoft.com/office/officeart/2005/8/layout/vList2"/>
    <dgm:cxn modelId="{30721B92-1B67-471A-AC7A-0F2A78EFDFC4}" type="presParOf" srcId="{A2315754-5FDA-4877-A645-A6E94BFF7B97}" destId="{BC2D0ACC-DAAE-44EC-B3ED-F0678296ECB9}" srcOrd="4" destOrd="0" presId="urn:microsoft.com/office/officeart/2005/8/layout/vList2"/>
    <dgm:cxn modelId="{FD37AF6F-C2ED-4C15-B185-57E8F2E8EDB3}" type="presParOf" srcId="{A2315754-5FDA-4877-A645-A6E94BFF7B97}" destId="{35C6D03B-0089-41F9-80DB-3851037F2F7B}" srcOrd="5" destOrd="0" presId="urn:microsoft.com/office/officeart/2005/8/layout/vList2"/>
    <dgm:cxn modelId="{B825FEC4-8E8C-4E2D-978A-52D710F21355}" type="presParOf" srcId="{A2315754-5FDA-4877-A645-A6E94BFF7B97}" destId="{6C9A1454-83EA-46BE-8219-D48BE8F726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56A58-143B-4498-B7C8-9297829663CA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BC98ACD-F2D5-4344-9CC9-8C3145EDC684}">
      <dgm:prSet/>
      <dgm:spPr/>
      <dgm:t>
        <a:bodyPr/>
        <a:lstStyle/>
        <a:p>
          <a:pPr rtl="0" latinLnBrk="1"/>
          <a:r>
            <a:rPr lang="ko-KR" altLang="en-US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국내 보완대체의사소통</a:t>
          </a:r>
          <a:r>
            <a:rPr lang="en-US" altLang="ko-KR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(AAC)</a:t>
          </a:r>
          <a:r>
            <a:rPr lang="ko-KR" altLang="en-US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현황</a:t>
          </a:r>
          <a:endParaRPr lang="ko-KR" b="1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29A22E-98D8-4B61-BDF6-8E9A275A1DC6}" type="parTrans" cxnId="{F16175C0-47DD-4AF7-AF30-FE371F4C6DB0}">
      <dgm:prSet/>
      <dgm:spPr/>
      <dgm:t>
        <a:bodyPr/>
        <a:lstStyle/>
        <a:p>
          <a:pPr latinLnBrk="1"/>
          <a:endParaRPr lang="ko-KR" altLang="en-US"/>
        </a:p>
      </dgm:t>
    </dgm:pt>
    <dgm:pt modelId="{814AF343-A09B-4F34-827E-E588899FB668}" type="sibTrans" cxnId="{F16175C0-47DD-4AF7-AF30-FE371F4C6DB0}">
      <dgm:prSet/>
      <dgm:spPr/>
      <dgm:t>
        <a:bodyPr/>
        <a:lstStyle/>
        <a:p>
          <a:pPr latinLnBrk="1"/>
          <a:endParaRPr lang="ko-KR" altLang="en-US"/>
        </a:p>
      </dgm:t>
    </dgm:pt>
    <dgm:pt modelId="{E1A46A0F-849E-4408-81B0-7DBD7B3EABC6}" type="pres">
      <dgm:prSet presAssocID="{83D56A58-143B-4498-B7C8-9297829663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50A9BD-E744-4C2E-8CAE-883CBC2D7C7C}" type="pres">
      <dgm:prSet presAssocID="{CBC98ACD-F2D5-4344-9CC9-8C3145EDC684}" presName="boxAndChildren" presStyleCnt="0"/>
      <dgm:spPr/>
    </dgm:pt>
    <dgm:pt modelId="{1C9DE9E6-0698-43DD-B0F5-7B94BD0516EC}" type="pres">
      <dgm:prSet presAssocID="{CBC98ACD-F2D5-4344-9CC9-8C3145EDC684}" presName="parentTextBox" presStyleLbl="node1" presStyleIdx="0" presStyleCnt="1" custLinFactNeighborX="-749" custLinFactNeighborY="-23356"/>
      <dgm:spPr/>
      <dgm:t>
        <a:bodyPr/>
        <a:lstStyle/>
        <a:p>
          <a:pPr latinLnBrk="1"/>
          <a:endParaRPr lang="ko-KR" altLang="en-US"/>
        </a:p>
      </dgm:t>
    </dgm:pt>
  </dgm:ptLst>
  <dgm:cxnLst>
    <dgm:cxn modelId="{F16175C0-47DD-4AF7-AF30-FE371F4C6DB0}" srcId="{83D56A58-143B-4498-B7C8-9297829663CA}" destId="{CBC98ACD-F2D5-4344-9CC9-8C3145EDC684}" srcOrd="0" destOrd="0" parTransId="{EE29A22E-98D8-4B61-BDF6-8E9A275A1DC6}" sibTransId="{814AF343-A09B-4F34-827E-E588899FB668}"/>
    <dgm:cxn modelId="{79D13F6C-A5C9-42D9-B986-2893AF70CCD8}" type="presOf" srcId="{83D56A58-143B-4498-B7C8-9297829663CA}" destId="{E1A46A0F-849E-4408-81B0-7DBD7B3EABC6}" srcOrd="0" destOrd="0" presId="urn:microsoft.com/office/officeart/2005/8/layout/process4"/>
    <dgm:cxn modelId="{B081D568-1992-4FC2-9252-733222990F57}" type="presOf" srcId="{CBC98ACD-F2D5-4344-9CC9-8C3145EDC684}" destId="{1C9DE9E6-0698-43DD-B0F5-7B94BD0516EC}" srcOrd="0" destOrd="0" presId="urn:microsoft.com/office/officeart/2005/8/layout/process4"/>
    <dgm:cxn modelId="{7FDED6AD-6BE8-4E78-8B00-1088B469571E}" type="presParOf" srcId="{E1A46A0F-849E-4408-81B0-7DBD7B3EABC6}" destId="{8150A9BD-E744-4C2E-8CAE-883CBC2D7C7C}" srcOrd="0" destOrd="0" presId="urn:microsoft.com/office/officeart/2005/8/layout/process4"/>
    <dgm:cxn modelId="{D97B6E4A-D942-4142-B338-F5467AFEB079}" type="presParOf" srcId="{8150A9BD-E744-4C2E-8CAE-883CBC2D7C7C}" destId="{1C9DE9E6-0698-43DD-B0F5-7B94BD0516E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E1E17-5970-4047-A91B-5C59C8578D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56B242B-2D27-459E-8191-F061C3D9DEFE}">
      <dgm:prSet custT="1"/>
      <dgm:spPr/>
      <dgm:t>
        <a:bodyPr/>
        <a:lstStyle/>
        <a:p>
          <a:pPr algn="ctr" rtl="0" latinLnBrk="1"/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등록 </a:t>
          </a:r>
          <a:r>
            <a:rPr lang="ko-KR" alt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뇌병변장애인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257,797</a:t>
          </a:r>
          <a:r>
            <a:rPr lang="ko-KR" altLang="en-US" sz="3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명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(2012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년</a:t>
          </a:r>
          <a:r>
            <a:rPr lang="en-US" altLang="ko-K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8EA8C7-1400-441B-B9D6-A2DCBE61D076}" type="parTrans" cxnId="{62C80D15-B604-4CC0-87F5-50F72BE0BBFF}">
      <dgm:prSet/>
      <dgm:spPr/>
      <dgm:t>
        <a:bodyPr/>
        <a:lstStyle/>
        <a:p>
          <a:pPr latinLnBrk="1"/>
          <a:endParaRPr lang="ko-KR" altLang="en-US"/>
        </a:p>
      </dgm:t>
    </dgm:pt>
    <dgm:pt modelId="{31824D90-8229-4F0C-907A-D2FA372360D0}" type="sibTrans" cxnId="{62C80D15-B604-4CC0-87F5-50F72BE0BBFF}">
      <dgm:prSet/>
      <dgm:spPr/>
      <dgm:t>
        <a:bodyPr/>
        <a:lstStyle/>
        <a:p>
          <a:pPr latinLnBrk="1"/>
          <a:endParaRPr lang="ko-KR" altLang="en-US"/>
        </a:p>
      </dgm:t>
    </dgm:pt>
    <dgm:pt modelId="{98E1898B-277D-4669-AB50-62D665E5873A}">
      <dgm:prSet custT="1"/>
      <dgm:spPr/>
      <dgm:t>
        <a:bodyPr/>
        <a:lstStyle/>
        <a:p>
          <a:pPr algn="ctr" rtl="0" latinLnBrk="1"/>
          <a:r>
            <a:rPr lang="en-US" altLang="ko-K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AAC 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단말기의 </a:t>
          </a:r>
          <a:r>
            <a:rPr lang="ko-KR" alt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사용율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→ </a:t>
          </a:r>
          <a:r>
            <a: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30%</a:t>
          </a:r>
          <a:endParaRPr lang="ko-KR" sz="3200" b="1" u="sng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1ABC63-5B34-4756-ABFD-468BD8E34E98}" type="parTrans" cxnId="{ADB9F1AB-3647-41AC-A6C1-F8EB63959A6A}">
      <dgm:prSet/>
      <dgm:spPr/>
      <dgm:t>
        <a:bodyPr/>
        <a:lstStyle/>
        <a:p>
          <a:pPr latinLnBrk="1"/>
          <a:endParaRPr lang="ko-KR" altLang="en-US"/>
        </a:p>
      </dgm:t>
    </dgm:pt>
    <dgm:pt modelId="{A6F916DC-3667-47FF-96E0-4D1B9F33E256}" type="sibTrans" cxnId="{ADB9F1AB-3647-41AC-A6C1-F8EB63959A6A}">
      <dgm:prSet/>
      <dgm:spPr/>
      <dgm:t>
        <a:bodyPr/>
        <a:lstStyle/>
        <a:p>
          <a:pPr latinLnBrk="1"/>
          <a:endParaRPr lang="ko-KR" altLang="en-US"/>
        </a:p>
      </dgm:t>
    </dgm:pt>
    <dgm:pt modelId="{531484B7-1F5D-4516-949E-7CC920FAEE45}">
      <dgm:prSet custT="1"/>
      <dgm:spPr/>
      <dgm:t>
        <a:bodyPr/>
        <a:lstStyle/>
        <a:p>
          <a:pPr algn="ctr" rtl="0" latinLnBrk="1"/>
          <a:r>
            <a:rPr lang="en-US" altLang="ko-KR" sz="2400" dirty="0" smtClean="0"/>
            <a:t> </a:t>
          </a:r>
          <a:r>
            <a:rPr lang="en-US" altLang="ko-K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AAC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를 알고 있는 </a:t>
          </a:r>
          <a:r>
            <a:rPr lang="ko-KR" alt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뇌병변장애인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14%</a:t>
          </a:r>
          <a:endParaRPr lang="ko-KR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175EF1-C4FE-49CB-82ED-55843D528184}" type="sibTrans" cxnId="{DA2FFBED-31EC-459B-BCD3-EC4B80164AF1}">
      <dgm:prSet/>
      <dgm:spPr/>
      <dgm:t>
        <a:bodyPr/>
        <a:lstStyle/>
        <a:p>
          <a:pPr latinLnBrk="1"/>
          <a:endParaRPr lang="ko-KR" altLang="en-US"/>
        </a:p>
      </dgm:t>
    </dgm:pt>
    <dgm:pt modelId="{C384505C-30B6-486B-89AF-9B03BCB6CBC7}" type="parTrans" cxnId="{DA2FFBED-31EC-459B-BCD3-EC4B80164AF1}">
      <dgm:prSet/>
      <dgm:spPr/>
      <dgm:t>
        <a:bodyPr/>
        <a:lstStyle/>
        <a:p>
          <a:pPr latinLnBrk="1"/>
          <a:endParaRPr lang="ko-KR" altLang="en-US"/>
        </a:p>
      </dgm:t>
    </dgm:pt>
    <dgm:pt modelId="{A5007549-94A0-48C5-849D-86B9902975E7}">
      <dgm:prSet custT="1"/>
      <dgm:spPr/>
      <dgm:t>
        <a:bodyPr/>
        <a:lstStyle/>
        <a:p>
          <a:pPr algn="ctr" rtl="0" latinLnBrk="1"/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등록 </a:t>
          </a:r>
          <a:r>
            <a:rPr lang="ko-KR" alt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뇌병변장애인의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AAC </a:t>
          </a:r>
          <a:r>
            <a:rPr lang="ko-KR" alt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이용율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약 </a:t>
          </a:r>
          <a:r>
            <a: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4%</a:t>
          </a:r>
          <a:endParaRPr lang="ko-KR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1E7F58-8716-4B0F-9B02-0D4C2FF41485}" type="parTrans" cxnId="{E1C18C70-0A1C-479E-9553-6B95E38DD70B}">
      <dgm:prSet/>
      <dgm:spPr/>
      <dgm:t>
        <a:bodyPr/>
        <a:lstStyle/>
        <a:p>
          <a:pPr latinLnBrk="1"/>
          <a:endParaRPr lang="ko-KR" altLang="en-US"/>
        </a:p>
      </dgm:t>
    </dgm:pt>
    <dgm:pt modelId="{30359941-7333-48C6-B24D-3303D8AC8CB7}" type="sibTrans" cxnId="{E1C18C70-0A1C-479E-9553-6B95E38DD70B}">
      <dgm:prSet/>
      <dgm:spPr/>
      <dgm:t>
        <a:bodyPr/>
        <a:lstStyle/>
        <a:p>
          <a:pPr latinLnBrk="1"/>
          <a:endParaRPr lang="ko-KR" altLang="en-US"/>
        </a:p>
      </dgm:t>
    </dgm:pt>
    <dgm:pt modelId="{DC2F312F-D0FA-43A8-AA82-BAD00A0DFAB2}" type="pres">
      <dgm:prSet presAssocID="{499E1E17-5970-4047-A91B-5C59C8578D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F0F710-AF1D-4FD2-80A9-1D05D79426E8}" type="pres">
      <dgm:prSet presAssocID="{056B242B-2D27-459E-8191-F061C3D9DEFE}" presName="parentText" presStyleLbl="node1" presStyleIdx="0" presStyleCnt="4" custLinFactY="-449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95B87A-BC9D-47D2-9088-0E8D5FED0181}" type="pres">
      <dgm:prSet presAssocID="{31824D90-8229-4F0C-907A-D2FA372360D0}" presName="spacer" presStyleCnt="0"/>
      <dgm:spPr/>
    </dgm:pt>
    <dgm:pt modelId="{C70FF387-FB9A-445C-9BE8-DD1898BAB3FF}" type="pres">
      <dgm:prSet presAssocID="{531484B7-1F5D-4516-949E-7CC920FAEE45}" presName="parentText" presStyleLbl="node1" presStyleIdx="1" presStyleCnt="4" custScaleY="84151" custLinFactNeighborY="-8945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78E8E0-020F-45A8-80DC-4467224DA665}" type="pres">
      <dgm:prSet presAssocID="{59175EF1-C4FE-49CB-82ED-55843D528184}" presName="spacer" presStyleCnt="0"/>
      <dgm:spPr/>
    </dgm:pt>
    <dgm:pt modelId="{288B3656-CB97-4E6A-AE1D-F0FB17D746B9}" type="pres">
      <dgm:prSet presAssocID="{98E1898B-277D-4669-AB50-62D665E5873A}" presName="parentText" presStyleLbl="node1" presStyleIdx="2" presStyleCnt="4" custScaleY="88164" custLinFactNeighborY="-6114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9931EA-9130-4438-A6EF-B2EB938F1415}" type="pres">
      <dgm:prSet presAssocID="{A6F916DC-3667-47FF-96E0-4D1B9F33E256}" presName="spacer" presStyleCnt="0"/>
      <dgm:spPr/>
    </dgm:pt>
    <dgm:pt modelId="{631A1B3D-7279-41F4-B28C-5D668F8B619D}" type="pres">
      <dgm:prSet presAssocID="{A5007549-94A0-48C5-849D-86B9902975E7}" presName="parentText" presStyleLbl="node1" presStyleIdx="3" presStyleCnt="4" custScaleY="79001" custLinFactNeighborY="1719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B42933F-1D7F-4325-80CF-C828E1F9E132}" type="presOf" srcId="{A5007549-94A0-48C5-849D-86B9902975E7}" destId="{631A1B3D-7279-41F4-B28C-5D668F8B619D}" srcOrd="0" destOrd="0" presId="urn:microsoft.com/office/officeart/2005/8/layout/vList2"/>
    <dgm:cxn modelId="{C180CBB7-7FA9-41C6-A1BA-631AA7A206B6}" type="presOf" srcId="{056B242B-2D27-459E-8191-F061C3D9DEFE}" destId="{E9F0F710-AF1D-4FD2-80A9-1D05D79426E8}" srcOrd="0" destOrd="0" presId="urn:microsoft.com/office/officeart/2005/8/layout/vList2"/>
    <dgm:cxn modelId="{0C74CB91-FE0A-4C22-8BE0-B401C6BAD457}" type="presOf" srcId="{531484B7-1F5D-4516-949E-7CC920FAEE45}" destId="{C70FF387-FB9A-445C-9BE8-DD1898BAB3FF}" srcOrd="0" destOrd="0" presId="urn:microsoft.com/office/officeart/2005/8/layout/vList2"/>
    <dgm:cxn modelId="{ADB9F1AB-3647-41AC-A6C1-F8EB63959A6A}" srcId="{499E1E17-5970-4047-A91B-5C59C8578D67}" destId="{98E1898B-277D-4669-AB50-62D665E5873A}" srcOrd="2" destOrd="0" parTransId="{FE1ABC63-5B34-4756-ABFD-468BD8E34E98}" sibTransId="{A6F916DC-3667-47FF-96E0-4D1B9F33E256}"/>
    <dgm:cxn modelId="{DA2FFBED-31EC-459B-BCD3-EC4B80164AF1}" srcId="{499E1E17-5970-4047-A91B-5C59C8578D67}" destId="{531484B7-1F5D-4516-949E-7CC920FAEE45}" srcOrd="1" destOrd="0" parTransId="{C384505C-30B6-486B-89AF-9B03BCB6CBC7}" sibTransId="{59175EF1-C4FE-49CB-82ED-55843D528184}"/>
    <dgm:cxn modelId="{6604D271-E178-4A9D-B247-E6523A34A902}" type="presOf" srcId="{499E1E17-5970-4047-A91B-5C59C8578D67}" destId="{DC2F312F-D0FA-43A8-AA82-BAD00A0DFAB2}" srcOrd="0" destOrd="0" presId="urn:microsoft.com/office/officeart/2005/8/layout/vList2"/>
    <dgm:cxn modelId="{E1C18C70-0A1C-479E-9553-6B95E38DD70B}" srcId="{499E1E17-5970-4047-A91B-5C59C8578D67}" destId="{A5007549-94A0-48C5-849D-86B9902975E7}" srcOrd="3" destOrd="0" parTransId="{051E7F58-8716-4B0F-9B02-0D4C2FF41485}" sibTransId="{30359941-7333-48C6-B24D-3303D8AC8CB7}"/>
    <dgm:cxn modelId="{1ACFF95A-CBD3-47C0-84F7-344B50CB5AD1}" type="presOf" srcId="{98E1898B-277D-4669-AB50-62D665E5873A}" destId="{288B3656-CB97-4E6A-AE1D-F0FB17D746B9}" srcOrd="0" destOrd="0" presId="urn:microsoft.com/office/officeart/2005/8/layout/vList2"/>
    <dgm:cxn modelId="{62C80D15-B604-4CC0-87F5-50F72BE0BBFF}" srcId="{499E1E17-5970-4047-A91B-5C59C8578D67}" destId="{056B242B-2D27-459E-8191-F061C3D9DEFE}" srcOrd="0" destOrd="0" parTransId="{B28EA8C7-1400-441B-B9D6-A2DCBE61D076}" sibTransId="{31824D90-8229-4F0C-907A-D2FA372360D0}"/>
    <dgm:cxn modelId="{0B2EA3B8-7A16-4F4E-83F6-69A87D3FF037}" type="presParOf" srcId="{DC2F312F-D0FA-43A8-AA82-BAD00A0DFAB2}" destId="{E9F0F710-AF1D-4FD2-80A9-1D05D79426E8}" srcOrd="0" destOrd="0" presId="urn:microsoft.com/office/officeart/2005/8/layout/vList2"/>
    <dgm:cxn modelId="{DF02E81A-F855-4753-9353-AC2CE04780DD}" type="presParOf" srcId="{DC2F312F-D0FA-43A8-AA82-BAD00A0DFAB2}" destId="{B695B87A-BC9D-47D2-9088-0E8D5FED0181}" srcOrd="1" destOrd="0" presId="urn:microsoft.com/office/officeart/2005/8/layout/vList2"/>
    <dgm:cxn modelId="{45045F6F-4FA3-47BA-A33B-280D8DC5E85A}" type="presParOf" srcId="{DC2F312F-D0FA-43A8-AA82-BAD00A0DFAB2}" destId="{C70FF387-FB9A-445C-9BE8-DD1898BAB3FF}" srcOrd="2" destOrd="0" presId="urn:microsoft.com/office/officeart/2005/8/layout/vList2"/>
    <dgm:cxn modelId="{D2FB808A-B926-4F8B-824F-329DDE27F572}" type="presParOf" srcId="{DC2F312F-D0FA-43A8-AA82-BAD00A0DFAB2}" destId="{3B78E8E0-020F-45A8-80DC-4467224DA665}" srcOrd="3" destOrd="0" presId="urn:microsoft.com/office/officeart/2005/8/layout/vList2"/>
    <dgm:cxn modelId="{F2797FCC-C61B-4AE4-8C8B-A05E478AF10B}" type="presParOf" srcId="{DC2F312F-D0FA-43A8-AA82-BAD00A0DFAB2}" destId="{288B3656-CB97-4E6A-AE1D-F0FB17D746B9}" srcOrd="4" destOrd="0" presId="urn:microsoft.com/office/officeart/2005/8/layout/vList2"/>
    <dgm:cxn modelId="{201F2EBB-168C-4A05-A31E-AB889F0B3649}" type="presParOf" srcId="{DC2F312F-D0FA-43A8-AA82-BAD00A0DFAB2}" destId="{ED9931EA-9130-4438-A6EF-B2EB938F1415}" srcOrd="5" destOrd="0" presId="urn:microsoft.com/office/officeart/2005/8/layout/vList2"/>
    <dgm:cxn modelId="{7FDDBAEE-1E94-4FD1-ACD9-3EB1CF2711CD}" type="presParOf" srcId="{DC2F312F-D0FA-43A8-AA82-BAD00A0DFAB2}" destId="{631A1B3D-7279-41F4-B28C-5D668F8B61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F4178D-B72B-486E-AF1D-7D833BB92E4F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1B68BC5-9F52-4CDF-A0E0-F8CF57A99F69}">
      <dgm:prSet custT="1"/>
      <dgm:spPr/>
      <dgm:t>
        <a:bodyPr/>
        <a:lstStyle/>
        <a:p>
          <a:pPr rtl="0" latinLnBrk="1"/>
          <a:r>
            <a:rPr lang="ko-KR" altLang="en-US" sz="32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 차별이 장애인에게 미치는 영향</a:t>
          </a:r>
          <a:endParaRPr lang="ko-KR" altLang="en-US" sz="3200" b="1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989D4C-2ACC-41A3-AC07-A5ADCEC2A9FB}" type="parTrans" cxnId="{F889DB2B-7DAB-41BC-8989-A8BD377B66F9}">
      <dgm:prSet/>
      <dgm:spPr/>
      <dgm:t>
        <a:bodyPr/>
        <a:lstStyle/>
        <a:p>
          <a:pPr latinLnBrk="1"/>
          <a:endParaRPr lang="ko-KR" altLang="en-US"/>
        </a:p>
      </dgm:t>
    </dgm:pt>
    <dgm:pt modelId="{7F19B043-AC6B-4CEE-9ADC-8B707FD8B9FB}" type="sibTrans" cxnId="{F889DB2B-7DAB-41BC-8989-A8BD377B66F9}">
      <dgm:prSet/>
      <dgm:spPr/>
      <dgm:t>
        <a:bodyPr/>
        <a:lstStyle/>
        <a:p>
          <a:pPr latinLnBrk="1"/>
          <a:endParaRPr lang="ko-KR" altLang="en-US"/>
        </a:p>
      </dgm:t>
    </dgm:pt>
    <dgm:pt modelId="{EE8518BD-1CA3-4EAA-9DA6-48C88DEA617B}" type="pres">
      <dgm:prSet presAssocID="{55F4178D-B72B-486E-AF1D-7D833BB92E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90D888-FCBB-4A8A-9A6B-581462E5FD32}" type="pres">
      <dgm:prSet presAssocID="{E1B68BC5-9F52-4CDF-A0E0-F8CF57A99F69}" presName="boxAndChildren" presStyleCnt="0"/>
      <dgm:spPr/>
    </dgm:pt>
    <dgm:pt modelId="{AD10D2CB-8FBE-4366-AB61-F55560576AAD}" type="pres">
      <dgm:prSet presAssocID="{E1B68BC5-9F52-4CDF-A0E0-F8CF57A99F69}" presName="parentTextBox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</dgm:ptLst>
  <dgm:cxnLst>
    <dgm:cxn modelId="{350D2028-A0DB-464B-9EEB-00735C3BE6FA}" type="presOf" srcId="{E1B68BC5-9F52-4CDF-A0E0-F8CF57A99F69}" destId="{AD10D2CB-8FBE-4366-AB61-F55560576AAD}" srcOrd="0" destOrd="0" presId="urn:microsoft.com/office/officeart/2005/8/layout/process4"/>
    <dgm:cxn modelId="{F014FE10-352E-482E-A2BE-7223985C1D9E}" type="presOf" srcId="{55F4178D-B72B-486E-AF1D-7D833BB92E4F}" destId="{EE8518BD-1CA3-4EAA-9DA6-48C88DEA617B}" srcOrd="0" destOrd="0" presId="urn:microsoft.com/office/officeart/2005/8/layout/process4"/>
    <dgm:cxn modelId="{F889DB2B-7DAB-41BC-8989-A8BD377B66F9}" srcId="{55F4178D-B72B-486E-AF1D-7D833BB92E4F}" destId="{E1B68BC5-9F52-4CDF-A0E0-F8CF57A99F69}" srcOrd="0" destOrd="0" parTransId="{46989D4C-2ACC-41A3-AC07-A5ADCEC2A9FB}" sibTransId="{7F19B043-AC6B-4CEE-9ADC-8B707FD8B9FB}"/>
    <dgm:cxn modelId="{4AC969F4-F2E4-4CED-BCC0-EEDDBD39FC6C}" type="presParOf" srcId="{EE8518BD-1CA3-4EAA-9DA6-48C88DEA617B}" destId="{5490D888-FCBB-4A8A-9A6B-581462E5FD32}" srcOrd="0" destOrd="0" presId="urn:microsoft.com/office/officeart/2005/8/layout/process4"/>
    <dgm:cxn modelId="{7CEA39AA-06F8-44EB-94BC-61D687E17E7A}" type="presParOf" srcId="{5490D888-FCBB-4A8A-9A6B-581462E5FD32}" destId="{AD10D2CB-8FBE-4366-AB61-F55560576A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91AA9C-8941-4D5B-BF42-F1AD6AE29B77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008E420-BA98-47C7-AE4E-D0E970A49C92}">
      <dgm:prSet custT="1"/>
      <dgm:spPr/>
      <dgm:t>
        <a:bodyPr/>
        <a:lstStyle/>
        <a:p>
          <a:pPr algn="ctr" rtl="0" latinLnBrk="1"/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교육과 노동의 배제</a:t>
          </a:r>
          <a:endParaRPr lang="ko-K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BC8F93-9F0D-4C91-B2E4-C4E2107CB3BC}" type="parTrans" cxnId="{C781D90C-43FC-479F-B1C9-069FD64097C5}">
      <dgm:prSet/>
      <dgm:spPr/>
      <dgm:t>
        <a:bodyPr/>
        <a:lstStyle/>
        <a:p>
          <a:pPr latinLnBrk="1"/>
          <a:endParaRPr lang="ko-KR" altLang="en-US"/>
        </a:p>
      </dgm:t>
    </dgm:pt>
    <dgm:pt modelId="{E9E19B91-27A6-4D63-B556-1C0A59EB3BD0}" type="sibTrans" cxnId="{C781D90C-43FC-479F-B1C9-069FD64097C5}">
      <dgm:prSet/>
      <dgm:spPr/>
      <dgm:t>
        <a:bodyPr/>
        <a:lstStyle/>
        <a:p>
          <a:pPr latinLnBrk="1"/>
          <a:endParaRPr lang="ko-KR" altLang="en-US"/>
        </a:p>
      </dgm:t>
    </dgm:pt>
    <dgm:pt modelId="{687F3772-6909-4E95-99BC-793E0F523901}">
      <dgm:prSet custT="1"/>
      <dgm:spPr/>
      <dgm:t>
        <a:bodyPr/>
        <a:lstStyle/>
        <a:p>
          <a:pPr algn="ctr" rtl="0" latinLnBrk="1"/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사회생활에 참여하지 못함</a:t>
          </a:r>
          <a:endParaRPr lang="ko-K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BE974F-BF27-4C40-8346-297FCBAA3A31}" type="parTrans" cxnId="{26CFF4AB-DBD8-49F9-ADC2-498106912FC5}">
      <dgm:prSet/>
      <dgm:spPr/>
      <dgm:t>
        <a:bodyPr/>
        <a:lstStyle/>
        <a:p>
          <a:pPr latinLnBrk="1"/>
          <a:endParaRPr lang="ko-KR" altLang="en-US"/>
        </a:p>
      </dgm:t>
    </dgm:pt>
    <dgm:pt modelId="{85C6D186-E13A-4927-B235-D1ED0992112B}" type="sibTrans" cxnId="{26CFF4AB-DBD8-49F9-ADC2-498106912FC5}">
      <dgm:prSet/>
      <dgm:spPr/>
      <dgm:t>
        <a:bodyPr/>
        <a:lstStyle/>
        <a:p>
          <a:pPr latinLnBrk="1"/>
          <a:endParaRPr lang="ko-KR" altLang="en-US"/>
        </a:p>
      </dgm:t>
    </dgm:pt>
    <dgm:pt modelId="{65877D28-2C57-47B8-BCD9-0BF65F4BFF14}">
      <dgm:prSet custT="1"/>
      <dgm:spPr/>
      <dgm:t>
        <a:bodyPr/>
        <a:lstStyle/>
        <a:p>
          <a:pPr algn="ctr" rtl="0" latinLnBrk="1"/>
          <a:r>
            <a: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지역사회에서의 고립</a:t>
          </a:r>
          <a:endParaRPr lang="ko-K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80770-999A-4BCB-ABC5-71BAB656899C}" type="parTrans" cxnId="{04094DDA-1201-4142-B4CF-1C47BE2EE155}">
      <dgm:prSet/>
      <dgm:spPr/>
      <dgm:t>
        <a:bodyPr/>
        <a:lstStyle/>
        <a:p>
          <a:pPr latinLnBrk="1"/>
          <a:endParaRPr lang="ko-KR" altLang="en-US"/>
        </a:p>
      </dgm:t>
    </dgm:pt>
    <dgm:pt modelId="{81B6B900-30F6-436F-8567-A57ECA93EB5A}" type="sibTrans" cxnId="{04094DDA-1201-4142-B4CF-1C47BE2EE155}">
      <dgm:prSet/>
      <dgm:spPr/>
      <dgm:t>
        <a:bodyPr/>
        <a:lstStyle/>
        <a:p>
          <a:pPr latinLnBrk="1"/>
          <a:endParaRPr lang="ko-KR" altLang="en-US"/>
        </a:p>
      </dgm:t>
    </dgm:pt>
    <dgm:pt modelId="{796DB964-29E1-42EE-88EC-A0E86FDB0888}">
      <dgm:prSet custT="1"/>
      <dgm:spPr/>
      <dgm:t>
        <a:bodyPr/>
        <a:lstStyle/>
        <a:p>
          <a:pPr algn="ctr" rtl="0" latinLnBrk="1"/>
          <a:r>
            <a: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자립생활 불가능</a:t>
          </a:r>
          <a:endParaRPr lang="ko-KR" alt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5C5EDD-0FE4-4BF2-9FF9-FCA469E8ACB7}" type="parTrans" cxnId="{E129E32B-BD21-4F0C-B792-C8BCE907B1E6}">
      <dgm:prSet/>
      <dgm:spPr/>
      <dgm:t>
        <a:bodyPr/>
        <a:lstStyle/>
        <a:p>
          <a:pPr latinLnBrk="1"/>
          <a:endParaRPr lang="ko-KR" altLang="en-US"/>
        </a:p>
      </dgm:t>
    </dgm:pt>
    <dgm:pt modelId="{5E01DFA5-24C2-49E5-A22D-62860940E7A7}" type="sibTrans" cxnId="{E129E32B-BD21-4F0C-B792-C8BCE907B1E6}">
      <dgm:prSet/>
      <dgm:spPr/>
      <dgm:t>
        <a:bodyPr/>
        <a:lstStyle/>
        <a:p>
          <a:pPr latinLnBrk="1"/>
          <a:endParaRPr lang="ko-KR" altLang="en-US"/>
        </a:p>
      </dgm:t>
    </dgm:pt>
    <dgm:pt modelId="{5515D9C7-E9DD-4EAC-BFD0-939D62DC85BA}" type="pres">
      <dgm:prSet presAssocID="{B791AA9C-8941-4D5B-BF42-F1AD6AE29B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57D16D-72CF-43D5-8947-86B9FA034366}" type="pres">
      <dgm:prSet presAssocID="{796DB964-29E1-42EE-88EC-A0E86FDB0888}" presName="boxAndChildren" presStyleCnt="0"/>
      <dgm:spPr/>
      <dgm:t>
        <a:bodyPr/>
        <a:lstStyle/>
        <a:p>
          <a:pPr latinLnBrk="1"/>
          <a:endParaRPr lang="ko-KR" altLang="en-US"/>
        </a:p>
      </dgm:t>
    </dgm:pt>
    <dgm:pt modelId="{4B4F78E4-500E-438F-BA7B-10A92D001A13}" type="pres">
      <dgm:prSet presAssocID="{796DB964-29E1-42EE-88EC-A0E86FDB0888}" presName="parentTextBox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3D271E3B-AA3F-4C2D-95C1-2CF56710957D}" type="pres">
      <dgm:prSet presAssocID="{81B6B900-30F6-436F-8567-A57ECA93EB5A}" presName="sp" presStyleCnt="0"/>
      <dgm:spPr/>
      <dgm:t>
        <a:bodyPr/>
        <a:lstStyle/>
        <a:p>
          <a:pPr latinLnBrk="1"/>
          <a:endParaRPr lang="ko-KR" altLang="en-US"/>
        </a:p>
      </dgm:t>
    </dgm:pt>
    <dgm:pt modelId="{F7E44B6B-A986-4E68-9551-B3B00E78C78B}" type="pres">
      <dgm:prSet presAssocID="{65877D28-2C57-47B8-BCD9-0BF65F4BFF14}" presName="arrowAndChildren" presStyleCnt="0"/>
      <dgm:spPr/>
      <dgm:t>
        <a:bodyPr/>
        <a:lstStyle/>
        <a:p>
          <a:pPr latinLnBrk="1"/>
          <a:endParaRPr lang="ko-KR" altLang="en-US"/>
        </a:p>
      </dgm:t>
    </dgm:pt>
    <dgm:pt modelId="{73A1A9BB-EC7C-4145-B31F-4EC3BEC91954}" type="pres">
      <dgm:prSet presAssocID="{65877D28-2C57-47B8-BCD9-0BF65F4BFF14}" presName="parentTextArrow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22D98E07-100B-44B4-A698-4C73057CB50A}" type="pres">
      <dgm:prSet presAssocID="{85C6D186-E13A-4927-B235-D1ED0992112B}" presName="sp" presStyleCnt="0"/>
      <dgm:spPr/>
      <dgm:t>
        <a:bodyPr/>
        <a:lstStyle/>
        <a:p>
          <a:pPr latinLnBrk="1"/>
          <a:endParaRPr lang="ko-KR" altLang="en-US"/>
        </a:p>
      </dgm:t>
    </dgm:pt>
    <dgm:pt modelId="{F7E9EDDD-E9B7-45BE-9F5E-6AB4FC60DC8E}" type="pres">
      <dgm:prSet presAssocID="{687F3772-6909-4E95-99BC-793E0F523901}" presName="arrowAndChildren" presStyleCnt="0"/>
      <dgm:spPr/>
      <dgm:t>
        <a:bodyPr/>
        <a:lstStyle/>
        <a:p>
          <a:pPr latinLnBrk="1"/>
          <a:endParaRPr lang="ko-KR" altLang="en-US"/>
        </a:p>
      </dgm:t>
    </dgm:pt>
    <dgm:pt modelId="{49CA4770-3075-43B4-ACDC-79C25AB93F68}" type="pres">
      <dgm:prSet presAssocID="{687F3772-6909-4E95-99BC-793E0F523901}" presName="parentTextArrow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F7E6E6A-BA8B-4EB8-B856-630F515DD248}" type="pres">
      <dgm:prSet presAssocID="{E9E19B91-27A6-4D63-B556-1C0A59EB3BD0}" presName="sp" presStyleCnt="0"/>
      <dgm:spPr/>
      <dgm:t>
        <a:bodyPr/>
        <a:lstStyle/>
        <a:p>
          <a:pPr latinLnBrk="1"/>
          <a:endParaRPr lang="ko-KR" altLang="en-US"/>
        </a:p>
      </dgm:t>
    </dgm:pt>
    <dgm:pt modelId="{C227241A-D510-45BC-9A1A-A99B3F43C7A9}" type="pres">
      <dgm:prSet presAssocID="{1008E420-BA98-47C7-AE4E-D0E970A49C92}" presName="arrowAndChildren" presStyleCnt="0"/>
      <dgm:spPr/>
      <dgm:t>
        <a:bodyPr/>
        <a:lstStyle/>
        <a:p>
          <a:pPr latinLnBrk="1"/>
          <a:endParaRPr lang="ko-KR" altLang="en-US"/>
        </a:p>
      </dgm:t>
    </dgm:pt>
    <dgm:pt modelId="{C128BD69-7534-4C33-B720-E057E957E57C}" type="pres">
      <dgm:prSet presAssocID="{1008E420-BA98-47C7-AE4E-D0E970A49C92}" presName="parentTextArrow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273B7F9D-9611-4118-B0A8-CAB8B285414E}" type="presOf" srcId="{65877D28-2C57-47B8-BCD9-0BF65F4BFF14}" destId="{73A1A9BB-EC7C-4145-B31F-4EC3BEC91954}" srcOrd="0" destOrd="0" presId="urn:microsoft.com/office/officeart/2005/8/layout/process4"/>
    <dgm:cxn modelId="{E4A87682-09B4-4A23-8E2B-08B3E79F608A}" type="presOf" srcId="{687F3772-6909-4E95-99BC-793E0F523901}" destId="{49CA4770-3075-43B4-ACDC-79C25AB93F68}" srcOrd="0" destOrd="0" presId="urn:microsoft.com/office/officeart/2005/8/layout/process4"/>
    <dgm:cxn modelId="{E129E32B-BD21-4F0C-B792-C8BCE907B1E6}" srcId="{B791AA9C-8941-4D5B-BF42-F1AD6AE29B77}" destId="{796DB964-29E1-42EE-88EC-A0E86FDB0888}" srcOrd="3" destOrd="0" parTransId="{BC5C5EDD-0FE4-4BF2-9FF9-FCA469E8ACB7}" sibTransId="{5E01DFA5-24C2-49E5-A22D-62860940E7A7}"/>
    <dgm:cxn modelId="{04094DDA-1201-4142-B4CF-1C47BE2EE155}" srcId="{B791AA9C-8941-4D5B-BF42-F1AD6AE29B77}" destId="{65877D28-2C57-47B8-BCD9-0BF65F4BFF14}" srcOrd="2" destOrd="0" parTransId="{62D80770-999A-4BCB-ABC5-71BAB656899C}" sibTransId="{81B6B900-30F6-436F-8567-A57ECA93EB5A}"/>
    <dgm:cxn modelId="{3BDE4793-CBAF-490C-B119-4F3DBA7BF6A6}" type="presOf" srcId="{796DB964-29E1-42EE-88EC-A0E86FDB0888}" destId="{4B4F78E4-500E-438F-BA7B-10A92D001A13}" srcOrd="0" destOrd="0" presId="urn:microsoft.com/office/officeart/2005/8/layout/process4"/>
    <dgm:cxn modelId="{3582C3D5-5188-4717-944F-260C5C90DBA7}" type="presOf" srcId="{B791AA9C-8941-4D5B-BF42-F1AD6AE29B77}" destId="{5515D9C7-E9DD-4EAC-BFD0-939D62DC85BA}" srcOrd="0" destOrd="0" presId="urn:microsoft.com/office/officeart/2005/8/layout/process4"/>
    <dgm:cxn modelId="{26CFF4AB-DBD8-49F9-ADC2-498106912FC5}" srcId="{B791AA9C-8941-4D5B-BF42-F1AD6AE29B77}" destId="{687F3772-6909-4E95-99BC-793E0F523901}" srcOrd="1" destOrd="0" parTransId="{38BE974F-BF27-4C40-8346-297FCBAA3A31}" sibTransId="{85C6D186-E13A-4927-B235-D1ED0992112B}"/>
    <dgm:cxn modelId="{C781D90C-43FC-479F-B1C9-069FD64097C5}" srcId="{B791AA9C-8941-4D5B-BF42-F1AD6AE29B77}" destId="{1008E420-BA98-47C7-AE4E-D0E970A49C92}" srcOrd="0" destOrd="0" parTransId="{F8BC8F93-9F0D-4C91-B2E4-C4E2107CB3BC}" sibTransId="{E9E19B91-27A6-4D63-B556-1C0A59EB3BD0}"/>
    <dgm:cxn modelId="{346AC092-7431-4E59-802F-8586F632AB96}" type="presOf" srcId="{1008E420-BA98-47C7-AE4E-D0E970A49C92}" destId="{C128BD69-7534-4C33-B720-E057E957E57C}" srcOrd="0" destOrd="0" presId="urn:microsoft.com/office/officeart/2005/8/layout/process4"/>
    <dgm:cxn modelId="{2AF98509-0A5F-4B03-925D-F974A7836DDC}" type="presParOf" srcId="{5515D9C7-E9DD-4EAC-BFD0-939D62DC85BA}" destId="{6957D16D-72CF-43D5-8947-86B9FA034366}" srcOrd="0" destOrd="0" presId="urn:microsoft.com/office/officeart/2005/8/layout/process4"/>
    <dgm:cxn modelId="{9255D88C-9DA0-4722-8EB7-1E1296B93DDD}" type="presParOf" srcId="{6957D16D-72CF-43D5-8947-86B9FA034366}" destId="{4B4F78E4-500E-438F-BA7B-10A92D001A13}" srcOrd="0" destOrd="0" presId="urn:microsoft.com/office/officeart/2005/8/layout/process4"/>
    <dgm:cxn modelId="{E161FF0E-F310-457B-A131-6840F412151A}" type="presParOf" srcId="{5515D9C7-E9DD-4EAC-BFD0-939D62DC85BA}" destId="{3D271E3B-AA3F-4C2D-95C1-2CF56710957D}" srcOrd="1" destOrd="0" presId="urn:microsoft.com/office/officeart/2005/8/layout/process4"/>
    <dgm:cxn modelId="{C2BEC1D2-9292-4040-83E2-AD97D11CF862}" type="presParOf" srcId="{5515D9C7-E9DD-4EAC-BFD0-939D62DC85BA}" destId="{F7E44B6B-A986-4E68-9551-B3B00E78C78B}" srcOrd="2" destOrd="0" presId="urn:microsoft.com/office/officeart/2005/8/layout/process4"/>
    <dgm:cxn modelId="{FFE73BDE-04AE-4E99-8045-21C13488D6E8}" type="presParOf" srcId="{F7E44B6B-A986-4E68-9551-B3B00E78C78B}" destId="{73A1A9BB-EC7C-4145-B31F-4EC3BEC91954}" srcOrd="0" destOrd="0" presId="urn:microsoft.com/office/officeart/2005/8/layout/process4"/>
    <dgm:cxn modelId="{EC99AFA5-D221-4708-89E7-F34B162360D1}" type="presParOf" srcId="{5515D9C7-E9DD-4EAC-BFD0-939D62DC85BA}" destId="{22D98E07-100B-44B4-A698-4C73057CB50A}" srcOrd="3" destOrd="0" presId="urn:microsoft.com/office/officeart/2005/8/layout/process4"/>
    <dgm:cxn modelId="{DABE7FD9-C47E-4F18-B05B-8ACBC7B6B04E}" type="presParOf" srcId="{5515D9C7-E9DD-4EAC-BFD0-939D62DC85BA}" destId="{F7E9EDDD-E9B7-45BE-9F5E-6AB4FC60DC8E}" srcOrd="4" destOrd="0" presId="urn:microsoft.com/office/officeart/2005/8/layout/process4"/>
    <dgm:cxn modelId="{3E082DC0-AD3A-44E7-AC61-535E260436C7}" type="presParOf" srcId="{F7E9EDDD-E9B7-45BE-9F5E-6AB4FC60DC8E}" destId="{49CA4770-3075-43B4-ACDC-79C25AB93F68}" srcOrd="0" destOrd="0" presId="urn:microsoft.com/office/officeart/2005/8/layout/process4"/>
    <dgm:cxn modelId="{214500C9-0351-4670-A03C-8528B0650DB6}" type="presParOf" srcId="{5515D9C7-E9DD-4EAC-BFD0-939D62DC85BA}" destId="{0F7E6E6A-BA8B-4EB8-B856-630F515DD248}" srcOrd="5" destOrd="0" presId="urn:microsoft.com/office/officeart/2005/8/layout/process4"/>
    <dgm:cxn modelId="{ECAF6ADF-9C99-4DF2-B121-31FFFFB41B70}" type="presParOf" srcId="{5515D9C7-E9DD-4EAC-BFD0-939D62DC85BA}" destId="{C227241A-D510-45BC-9A1A-A99B3F43C7A9}" srcOrd="6" destOrd="0" presId="urn:microsoft.com/office/officeart/2005/8/layout/process4"/>
    <dgm:cxn modelId="{3C12B70C-C857-486B-8B49-878FAAA827AB}" type="presParOf" srcId="{C227241A-D510-45BC-9A1A-A99B3F43C7A9}" destId="{C128BD69-7534-4C33-B720-E057E957E5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0F1992-DD7D-4098-9359-E746F4D7E3CC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A78478D-39FD-4E3F-BB51-186CA58FC4BB}">
      <dgm:prSet custT="1"/>
      <dgm:spPr/>
      <dgm:t>
        <a:bodyPr/>
        <a:lstStyle/>
        <a:p>
          <a:pPr rtl="0" latinLnBrk="1"/>
          <a:r>
            <a:rPr lang="ko-KR" altLang="en-US" sz="32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 차별의 현실</a:t>
          </a:r>
          <a:endParaRPr lang="ko-KR" altLang="en-US" sz="3200" b="1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6E5353-64B3-4300-B954-334BAE2E0A10}" type="parTrans" cxnId="{CA1099EA-5C22-45CA-AB03-92B5BD214DF4}">
      <dgm:prSet/>
      <dgm:spPr/>
      <dgm:t>
        <a:bodyPr/>
        <a:lstStyle/>
        <a:p>
          <a:pPr latinLnBrk="1"/>
          <a:endParaRPr lang="ko-KR" altLang="en-US"/>
        </a:p>
      </dgm:t>
    </dgm:pt>
    <dgm:pt modelId="{3117602E-2C8D-4748-BF65-3487849FCD48}" type="sibTrans" cxnId="{CA1099EA-5C22-45CA-AB03-92B5BD214DF4}">
      <dgm:prSet/>
      <dgm:spPr/>
      <dgm:t>
        <a:bodyPr/>
        <a:lstStyle/>
        <a:p>
          <a:pPr latinLnBrk="1"/>
          <a:endParaRPr lang="ko-KR" altLang="en-US"/>
        </a:p>
      </dgm:t>
    </dgm:pt>
    <dgm:pt modelId="{12559A7D-020B-4182-87A9-DC7676270907}" type="pres">
      <dgm:prSet presAssocID="{DF0F1992-DD7D-4098-9359-E746F4D7E3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479FC3-8283-43AA-A5EC-57020E27EAA0}" type="pres">
      <dgm:prSet presAssocID="{0A78478D-39FD-4E3F-BB51-186CA58FC4BB}" presName="boxAndChildren" presStyleCnt="0"/>
      <dgm:spPr/>
    </dgm:pt>
    <dgm:pt modelId="{0810EE7A-441B-4F89-AB9C-11054C99F8A6}" type="pres">
      <dgm:prSet presAssocID="{0A78478D-39FD-4E3F-BB51-186CA58FC4BB}" presName="parentTextBox" presStyleLbl="node1" presStyleIdx="0" presStyleCnt="1" custLinFactNeighborX="126" custLinFactNeighborY="-19120"/>
      <dgm:spPr/>
      <dgm:t>
        <a:bodyPr/>
        <a:lstStyle/>
        <a:p>
          <a:pPr latinLnBrk="1"/>
          <a:endParaRPr lang="ko-KR" altLang="en-US"/>
        </a:p>
      </dgm:t>
    </dgm:pt>
  </dgm:ptLst>
  <dgm:cxnLst>
    <dgm:cxn modelId="{CA1099EA-5C22-45CA-AB03-92B5BD214DF4}" srcId="{DF0F1992-DD7D-4098-9359-E746F4D7E3CC}" destId="{0A78478D-39FD-4E3F-BB51-186CA58FC4BB}" srcOrd="0" destOrd="0" parTransId="{1D6E5353-64B3-4300-B954-334BAE2E0A10}" sibTransId="{3117602E-2C8D-4748-BF65-3487849FCD48}"/>
    <dgm:cxn modelId="{12B21929-42E7-4C2E-95A4-450E323D5A28}" type="presOf" srcId="{DF0F1992-DD7D-4098-9359-E746F4D7E3CC}" destId="{12559A7D-020B-4182-87A9-DC7676270907}" srcOrd="0" destOrd="0" presId="urn:microsoft.com/office/officeart/2005/8/layout/process4"/>
    <dgm:cxn modelId="{B61FA862-DC3F-4000-A3D2-23BBD1361D92}" type="presOf" srcId="{0A78478D-39FD-4E3F-BB51-186CA58FC4BB}" destId="{0810EE7A-441B-4F89-AB9C-11054C99F8A6}" srcOrd="0" destOrd="0" presId="urn:microsoft.com/office/officeart/2005/8/layout/process4"/>
    <dgm:cxn modelId="{BD701B7A-09AF-45D9-AE19-86FEF7351652}" type="presParOf" srcId="{12559A7D-020B-4182-87A9-DC7676270907}" destId="{13479FC3-8283-43AA-A5EC-57020E27EAA0}" srcOrd="0" destOrd="0" presId="urn:microsoft.com/office/officeart/2005/8/layout/process4"/>
    <dgm:cxn modelId="{677AA267-F7DE-4C42-9333-514175E35954}" type="presParOf" srcId="{13479FC3-8283-43AA-A5EC-57020E27EAA0}" destId="{0810EE7A-441B-4F89-AB9C-11054C99F8A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6898C4-B034-4438-A4EF-B81ECF841376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75398A28-A78C-4C8D-BD10-7EADC6BA3058}">
      <dgm:prSet/>
      <dgm:spPr/>
      <dgm:t>
        <a:bodyPr/>
        <a:lstStyle/>
        <a:p>
          <a:pPr rtl="0" latinLnBrk="1"/>
          <a:r>
            <a:rPr lang="ko-KR" b="1" i="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장애패러다임의 변화</a:t>
          </a:r>
          <a:endParaRPr lang="ko-KR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45791B-9D2F-47BC-9975-543E4FA59D64}" type="parTrans" cxnId="{9B893585-95A3-4C2D-B3D8-DD2A476C9CC0}">
      <dgm:prSet/>
      <dgm:spPr/>
      <dgm:t>
        <a:bodyPr/>
        <a:lstStyle/>
        <a:p>
          <a:pPr latinLnBrk="1"/>
          <a:endParaRPr lang="ko-KR" altLang="en-US"/>
        </a:p>
      </dgm:t>
    </dgm:pt>
    <dgm:pt modelId="{C8F22B4C-17D4-4179-BBBB-96A260B496AF}" type="sibTrans" cxnId="{9B893585-95A3-4C2D-B3D8-DD2A476C9CC0}">
      <dgm:prSet/>
      <dgm:spPr/>
      <dgm:t>
        <a:bodyPr/>
        <a:lstStyle/>
        <a:p>
          <a:pPr latinLnBrk="1"/>
          <a:endParaRPr lang="ko-KR" altLang="en-US"/>
        </a:p>
      </dgm:t>
    </dgm:pt>
    <dgm:pt modelId="{06AEDFDF-14A6-4C1C-8331-4B1D0E804E81}" type="pres">
      <dgm:prSet presAssocID="{506898C4-B034-4438-A4EF-B81ECF8413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78A806-D314-4CCF-AA8B-35C3D35C0C71}" type="pres">
      <dgm:prSet presAssocID="{75398A28-A78C-4C8D-BD10-7EADC6BA3058}" presName="boxAndChildren" presStyleCnt="0"/>
      <dgm:spPr/>
    </dgm:pt>
    <dgm:pt modelId="{E2C91DA3-E957-4ED8-8403-336A74606F33}" type="pres">
      <dgm:prSet presAssocID="{75398A28-A78C-4C8D-BD10-7EADC6BA3058}" presName="parentTextBox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</dgm:ptLst>
  <dgm:cxnLst>
    <dgm:cxn modelId="{91806269-18DF-4757-A115-548FB6F212E2}" type="presOf" srcId="{506898C4-B034-4438-A4EF-B81ECF841376}" destId="{06AEDFDF-14A6-4C1C-8331-4B1D0E804E81}" srcOrd="0" destOrd="0" presId="urn:microsoft.com/office/officeart/2005/8/layout/process4"/>
    <dgm:cxn modelId="{60C3E413-3AC6-46FF-9ACF-8E233E046811}" type="presOf" srcId="{75398A28-A78C-4C8D-BD10-7EADC6BA3058}" destId="{E2C91DA3-E957-4ED8-8403-336A74606F33}" srcOrd="0" destOrd="0" presId="urn:microsoft.com/office/officeart/2005/8/layout/process4"/>
    <dgm:cxn modelId="{9B893585-95A3-4C2D-B3D8-DD2A476C9CC0}" srcId="{506898C4-B034-4438-A4EF-B81ECF841376}" destId="{75398A28-A78C-4C8D-BD10-7EADC6BA3058}" srcOrd="0" destOrd="0" parTransId="{C745791B-9D2F-47BC-9975-543E4FA59D64}" sibTransId="{C8F22B4C-17D4-4179-BBBB-96A260B496AF}"/>
    <dgm:cxn modelId="{3BBD1949-AB42-40D1-8E6E-56545C4190F0}" type="presParOf" srcId="{06AEDFDF-14A6-4C1C-8331-4B1D0E804E81}" destId="{A078A806-D314-4CCF-AA8B-35C3D35C0C71}" srcOrd="0" destOrd="0" presId="urn:microsoft.com/office/officeart/2005/8/layout/process4"/>
    <dgm:cxn modelId="{55FC959F-A605-4793-8001-A15F8B090E31}" type="presParOf" srcId="{A078A806-D314-4CCF-AA8B-35C3D35C0C71}" destId="{E2C91DA3-E957-4ED8-8403-336A74606F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52BD30-31DD-4467-91F8-80D3066582DC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</dgm:pt>
    <dgm:pt modelId="{66382725-0E83-42A1-8FA7-1EB071DAEF8F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강제수용</a:t>
          </a:r>
          <a:endParaRPr lang="en-US" altLang="ko-KR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 박탈</a:t>
          </a:r>
          <a:r>
            <a: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1C7474-6373-4C6B-A36D-EBF2BFFDC358}" type="parTrans" cxnId="{4DAB6AB3-76C5-4186-BACF-6B8E99818546}">
      <dgm:prSet/>
      <dgm:spPr/>
      <dgm:t>
        <a:bodyPr/>
        <a:lstStyle/>
        <a:p>
          <a:pPr latinLnBrk="1"/>
          <a:endParaRPr lang="ko-KR" altLang="en-US"/>
        </a:p>
      </dgm:t>
    </dgm:pt>
    <dgm:pt modelId="{07E070A5-A3CE-4026-8F64-F2D3FB8A0E03}" type="sibTrans" cxnId="{4DAB6AB3-76C5-4186-BACF-6B8E99818546}">
      <dgm:prSet/>
      <dgm:spPr/>
      <dgm:t>
        <a:bodyPr/>
        <a:lstStyle/>
        <a:p>
          <a:pPr latinLnBrk="1"/>
          <a:endParaRPr lang="ko-KR" altLang="en-US"/>
        </a:p>
      </dgm:t>
    </dgm:pt>
    <dgm:pt modelId="{FBD4D100-E021-4746-94A1-6706590521A4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의료재활</a:t>
          </a:r>
          <a:endParaRPr lang="en-US" altLang="ko-KR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언어치료</a:t>
          </a:r>
          <a:r>
            <a: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969D76EA-9C3D-4D4D-A0B6-284035C58D8E}" type="parTrans" cxnId="{083771CA-29A7-4213-A0A1-6740D7DD7371}">
      <dgm:prSet/>
      <dgm:spPr/>
      <dgm:t>
        <a:bodyPr/>
        <a:lstStyle/>
        <a:p>
          <a:pPr latinLnBrk="1"/>
          <a:endParaRPr lang="ko-KR" altLang="en-US"/>
        </a:p>
      </dgm:t>
    </dgm:pt>
    <dgm:pt modelId="{6CD0D0FB-AD16-48DD-B1DC-070DE6AC07E7}" type="sibTrans" cxnId="{083771CA-29A7-4213-A0A1-6740D7DD7371}">
      <dgm:prSet/>
      <dgm:spPr/>
      <dgm:t>
        <a:bodyPr/>
        <a:lstStyle/>
        <a:p>
          <a:pPr latinLnBrk="1"/>
          <a:endParaRPr lang="ko-KR" altLang="en-US"/>
        </a:p>
      </dgm:t>
    </dgm:pt>
    <dgm:pt modelId="{022CA4F9-06B9-4A44-BBE1-34EC72D6AA87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자립생활</a:t>
          </a:r>
          <a:endParaRPr lang="en-US" altLang="ko-KR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en-US" altLang="ko-K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(AAC)</a:t>
          </a:r>
          <a:endParaRPr lang="ko-KR" altLang="en-US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53838E-55FF-4E23-93E8-C98BA8D2A9D4}" type="parTrans" cxnId="{24B2A7DB-F92C-48E3-8743-EBC69676021E}">
      <dgm:prSet/>
      <dgm:spPr/>
      <dgm:t>
        <a:bodyPr/>
        <a:lstStyle/>
        <a:p>
          <a:pPr latinLnBrk="1"/>
          <a:endParaRPr lang="ko-KR" altLang="en-US"/>
        </a:p>
      </dgm:t>
    </dgm:pt>
    <dgm:pt modelId="{9CF85EC0-6B46-4C95-A569-1F9D12F0D340}" type="sibTrans" cxnId="{24B2A7DB-F92C-48E3-8743-EBC69676021E}">
      <dgm:prSet/>
      <dgm:spPr/>
      <dgm:t>
        <a:bodyPr/>
        <a:lstStyle/>
        <a:p>
          <a:pPr latinLnBrk="1"/>
          <a:endParaRPr lang="ko-KR" altLang="en-US"/>
        </a:p>
      </dgm:t>
    </dgm:pt>
    <dgm:pt modelId="{0B547A78-1EC5-47A7-8D58-AFBF6634C54C}" type="pres">
      <dgm:prSet presAssocID="{D252BD30-31DD-4467-91F8-80D3066582DC}" presName="CompostProcess" presStyleCnt="0">
        <dgm:presLayoutVars>
          <dgm:dir/>
          <dgm:resizeHandles val="exact"/>
        </dgm:presLayoutVars>
      </dgm:prSet>
      <dgm:spPr/>
    </dgm:pt>
    <dgm:pt modelId="{2F9E6B38-FDC4-4FE2-9DD9-1F7A8BF2DAE8}" type="pres">
      <dgm:prSet presAssocID="{D252BD30-31DD-4467-91F8-80D3066582DC}" presName="arrow" presStyleLbl="bgShp" presStyleIdx="0" presStyleCnt="1"/>
      <dgm:spPr/>
    </dgm:pt>
    <dgm:pt modelId="{8775D7C5-63AB-4DDA-B541-5245517BC327}" type="pres">
      <dgm:prSet presAssocID="{D252BD30-31DD-4467-91F8-80D3066582DC}" presName="linearProcess" presStyleCnt="0"/>
      <dgm:spPr/>
    </dgm:pt>
    <dgm:pt modelId="{612523D0-5950-40D7-B053-567A72C4E2E4}" type="pres">
      <dgm:prSet presAssocID="{66382725-0E83-42A1-8FA7-1EB071DAEF8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344AA4-A381-45BA-AAFD-12904B26BF29}" type="pres">
      <dgm:prSet presAssocID="{07E070A5-A3CE-4026-8F64-F2D3FB8A0E03}" presName="sibTrans" presStyleCnt="0"/>
      <dgm:spPr/>
    </dgm:pt>
    <dgm:pt modelId="{F5D11F52-A488-43CD-9233-35DDAEF93FD6}" type="pres">
      <dgm:prSet presAssocID="{FBD4D100-E021-4746-94A1-6706590521A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95AB25-0670-472E-A5B5-88A69AF1EED6}" type="pres">
      <dgm:prSet presAssocID="{6CD0D0FB-AD16-48DD-B1DC-070DE6AC07E7}" presName="sibTrans" presStyleCnt="0"/>
      <dgm:spPr/>
    </dgm:pt>
    <dgm:pt modelId="{970321AC-4832-4F12-827B-BCFD0F393649}" type="pres">
      <dgm:prSet presAssocID="{022CA4F9-06B9-4A44-BBE1-34EC72D6AA8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B3FDA93-AD1B-402E-A5E8-C52EB2477CC2}" type="presOf" srcId="{66382725-0E83-42A1-8FA7-1EB071DAEF8F}" destId="{612523D0-5950-40D7-B053-567A72C4E2E4}" srcOrd="0" destOrd="0" presId="urn:microsoft.com/office/officeart/2005/8/layout/hProcess9"/>
    <dgm:cxn modelId="{6141CDB7-FA00-4B68-A18D-071F1D783A77}" type="presOf" srcId="{FBD4D100-E021-4746-94A1-6706590521A4}" destId="{F5D11F52-A488-43CD-9233-35DDAEF93FD6}" srcOrd="0" destOrd="0" presId="urn:microsoft.com/office/officeart/2005/8/layout/hProcess9"/>
    <dgm:cxn modelId="{BA21D461-B03A-4D87-8313-C69F5ECFAA7E}" type="presOf" srcId="{D252BD30-31DD-4467-91F8-80D3066582DC}" destId="{0B547A78-1EC5-47A7-8D58-AFBF6634C54C}" srcOrd="0" destOrd="0" presId="urn:microsoft.com/office/officeart/2005/8/layout/hProcess9"/>
    <dgm:cxn modelId="{24B2A7DB-F92C-48E3-8743-EBC69676021E}" srcId="{D252BD30-31DD-4467-91F8-80D3066582DC}" destId="{022CA4F9-06B9-4A44-BBE1-34EC72D6AA87}" srcOrd="2" destOrd="0" parTransId="{3253838E-55FF-4E23-93E8-C98BA8D2A9D4}" sibTransId="{9CF85EC0-6B46-4C95-A569-1F9D12F0D340}"/>
    <dgm:cxn modelId="{0ADD379F-4A5F-4D7D-A23C-BB1A8DB5F9CC}" type="presOf" srcId="{022CA4F9-06B9-4A44-BBE1-34EC72D6AA87}" destId="{970321AC-4832-4F12-827B-BCFD0F393649}" srcOrd="0" destOrd="0" presId="urn:microsoft.com/office/officeart/2005/8/layout/hProcess9"/>
    <dgm:cxn modelId="{083771CA-29A7-4213-A0A1-6740D7DD7371}" srcId="{D252BD30-31DD-4467-91F8-80D3066582DC}" destId="{FBD4D100-E021-4746-94A1-6706590521A4}" srcOrd="1" destOrd="0" parTransId="{969D76EA-9C3D-4D4D-A0B6-284035C58D8E}" sibTransId="{6CD0D0FB-AD16-48DD-B1DC-070DE6AC07E7}"/>
    <dgm:cxn modelId="{4DAB6AB3-76C5-4186-BACF-6B8E99818546}" srcId="{D252BD30-31DD-4467-91F8-80D3066582DC}" destId="{66382725-0E83-42A1-8FA7-1EB071DAEF8F}" srcOrd="0" destOrd="0" parTransId="{021C7474-6373-4C6B-A36D-EBF2BFFDC358}" sibTransId="{07E070A5-A3CE-4026-8F64-F2D3FB8A0E03}"/>
    <dgm:cxn modelId="{FA697081-2E05-47E4-9B24-63E79FF536BB}" type="presParOf" srcId="{0B547A78-1EC5-47A7-8D58-AFBF6634C54C}" destId="{2F9E6B38-FDC4-4FE2-9DD9-1F7A8BF2DAE8}" srcOrd="0" destOrd="0" presId="urn:microsoft.com/office/officeart/2005/8/layout/hProcess9"/>
    <dgm:cxn modelId="{F3CD3D7C-3017-4895-ABDE-5F61EAC78D03}" type="presParOf" srcId="{0B547A78-1EC5-47A7-8D58-AFBF6634C54C}" destId="{8775D7C5-63AB-4DDA-B541-5245517BC327}" srcOrd="1" destOrd="0" presId="urn:microsoft.com/office/officeart/2005/8/layout/hProcess9"/>
    <dgm:cxn modelId="{1D370CC7-8E8A-43DF-8F7B-288D6B81A8A0}" type="presParOf" srcId="{8775D7C5-63AB-4DDA-B541-5245517BC327}" destId="{612523D0-5950-40D7-B053-567A72C4E2E4}" srcOrd="0" destOrd="0" presId="urn:microsoft.com/office/officeart/2005/8/layout/hProcess9"/>
    <dgm:cxn modelId="{C4BB0D54-5193-4552-99A4-6DD20D210654}" type="presParOf" srcId="{8775D7C5-63AB-4DDA-B541-5245517BC327}" destId="{7A344AA4-A381-45BA-AAFD-12904B26BF29}" srcOrd="1" destOrd="0" presId="urn:microsoft.com/office/officeart/2005/8/layout/hProcess9"/>
    <dgm:cxn modelId="{0DF0D703-128B-44F3-9741-C5460A855F51}" type="presParOf" srcId="{8775D7C5-63AB-4DDA-B541-5245517BC327}" destId="{F5D11F52-A488-43CD-9233-35DDAEF93FD6}" srcOrd="2" destOrd="0" presId="urn:microsoft.com/office/officeart/2005/8/layout/hProcess9"/>
    <dgm:cxn modelId="{B745BB45-87B8-464E-9325-319BF209B4C8}" type="presParOf" srcId="{8775D7C5-63AB-4DDA-B541-5245517BC327}" destId="{1195AB25-0670-472E-A5B5-88A69AF1EED6}" srcOrd="3" destOrd="0" presId="urn:microsoft.com/office/officeart/2005/8/layout/hProcess9"/>
    <dgm:cxn modelId="{FD9EF2FF-548A-4F81-8CE4-A6A03F666E1C}" type="presParOf" srcId="{8775D7C5-63AB-4DDA-B541-5245517BC327}" destId="{970321AC-4832-4F12-827B-BCFD0F3936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2DB771-BDFC-4DC0-957F-947CFE60FB3F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CB359E5-2C4F-453F-822D-8A764D842B47}">
      <dgm:prSet custT="1"/>
      <dgm:spPr/>
      <dgm:t>
        <a:bodyPr/>
        <a:lstStyle/>
        <a:p>
          <a:pPr rtl="0" latinLnBrk="1"/>
          <a:r>
            <a:rPr lang="ko-KR" altLang="en-US" sz="36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협회에서 진행한 </a:t>
          </a:r>
          <a:r>
            <a:rPr lang="en-US" altLang="ko-KR" sz="36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AAC </a:t>
          </a:r>
          <a:r>
            <a:rPr lang="ko-KR" altLang="en-US" sz="36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관련 진행 사업</a:t>
          </a:r>
          <a:endParaRPr lang="ko-KR" sz="36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B91C60-E931-4BEF-89DD-C02A945DDE92}" type="parTrans" cxnId="{EAC0AA4E-BF0E-49A5-8B84-9633D33C84A6}">
      <dgm:prSet/>
      <dgm:spPr/>
      <dgm:t>
        <a:bodyPr/>
        <a:lstStyle/>
        <a:p>
          <a:pPr latinLnBrk="1"/>
          <a:endParaRPr lang="ko-KR" altLang="en-US"/>
        </a:p>
      </dgm:t>
    </dgm:pt>
    <dgm:pt modelId="{1D4B64A5-8DD4-4614-8867-4F7B68D18BD2}" type="sibTrans" cxnId="{EAC0AA4E-BF0E-49A5-8B84-9633D33C84A6}">
      <dgm:prSet/>
      <dgm:spPr/>
      <dgm:t>
        <a:bodyPr/>
        <a:lstStyle/>
        <a:p>
          <a:pPr latinLnBrk="1"/>
          <a:endParaRPr lang="ko-KR" altLang="en-US"/>
        </a:p>
      </dgm:t>
    </dgm:pt>
    <dgm:pt modelId="{E7FD6A73-DFB2-43A6-BE28-B01F2577DE1D}" type="pres">
      <dgm:prSet presAssocID="{602DB771-BDFC-4DC0-957F-947CFE60F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38C52F-BF4F-459D-9E8D-F2ED52BB8883}" type="pres">
      <dgm:prSet presAssocID="{0CB359E5-2C4F-453F-822D-8A764D842B47}" presName="boxAndChildren" presStyleCnt="0"/>
      <dgm:spPr/>
    </dgm:pt>
    <dgm:pt modelId="{333E7DDC-4782-43AD-B0D7-0D3685039B55}" type="pres">
      <dgm:prSet presAssocID="{0CB359E5-2C4F-453F-822D-8A764D842B47}" presName="parentTextBox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</dgm:ptLst>
  <dgm:cxnLst>
    <dgm:cxn modelId="{EAC0AA4E-BF0E-49A5-8B84-9633D33C84A6}" srcId="{602DB771-BDFC-4DC0-957F-947CFE60FB3F}" destId="{0CB359E5-2C4F-453F-822D-8A764D842B47}" srcOrd="0" destOrd="0" parTransId="{2AB91C60-E931-4BEF-89DD-C02A945DDE92}" sibTransId="{1D4B64A5-8DD4-4614-8867-4F7B68D18BD2}"/>
    <dgm:cxn modelId="{36E6F88F-6393-4F84-A545-FDC11F484726}" type="presOf" srcId="{602DB771-BDFC-4DC0-957F-947CFE60FB3F}" destId="{E7FD6A73-DFB2-43A6-BE28-B01F2577DE1D}" srcOrd="0" destOrd="0" presId="urn:microsoft.com/office/officeart/2005/8/layout/process4"/>
    <dgm:cxn modelId="{D8A7ACAE-5AB5-42B1-8752-CF79F8FC8BEF}" type="presOf" srcId="{0CB359E5-2C4F-453F-822D-8A764D842B47}" destId="{333E7DDC-4782-43AD-B0D7-0D3685039B55}" srcOrd="0" destOrd="0" presId="urn:microsoft.com/office/officeart/2005/8/layout/process4"/>
    <dgm:cxn modelId="{05CBC017-36D4-43E6-BE77-DAF06B7994EE}" type="presParOf" srcId="{E7FD6A73-DFB2-43A6-BE28-B01F2577DE1D}" destId="{B938C52F-BF4F-459D-9E8D-F2ED52BB8883}" srcOrd="0" destOrd="0" presId="urn:microsoft.com/office/officeart/2005/8/layout/process4"/>
    <dgm:cxn modelId="{C9ED260A-2463-412E-82AE-839391240DD3}" type="presParOf" srcId="{B938C52F-BF4F-459D-9E8D-F2ED52BB8883}" destId="{333E7DDC-4782-43AD-B0D7-0D3685039B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6D40D9-C5D1-4DFC-84D3-CDBCAB275B9A}">
      <dsp:nvSpPr>
        <dsp:cNvPr id="0" name=""/>
        <dsp:cNvSpPr/>
      </dsp:nvSpPr>
      <dsp:spPr>
        <a:xfrm>
          <a:off x="0" y="653882"/>
          <a:ext cx="8229600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학령기</a:t>
          </a:r>
          <a:r>
            <a:rPr lang="ko-KR" altLang="en-US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  <a:r>
            <a:rPr lang="ko-KR" altLang="en-US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오줌싸개로 </a:t>
          </a:r>
          <a:r>
            <a:rPr lang="ko-KR" altLang="en-US" sz="25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오해받아</a:t>
          </a:r>
          <a:r>
            <a:rPr lang="ko-KR" altLang="en-US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학교를 그만 둠</a:t>
          </a:r>
          <a:endParaRPr lang="ko-KR" sz="2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53882"/>
        <a:ext cx="8229600" cy="784265"/>
      </dsp:txXfrm>
    </dsp:sp>
    <dsp:sp modelId="{CCDCCADC-D872-4C65-829E-118C80257162}">
      <dsp:nvSpPr>
        <dsp:cNvPr id="0" name=""/>
        <dsp:cNvSpPr/>
      </dsp:nvSpPr>
      <dsp:spPr>
        <a:xfrm>
          <a:off x="0" y="1500468"/>
          <a:ext cx="8229600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청년기 </a:t>
          </a:r>
          <a:r>
            <a:rPr lang="en-US" altLang="ko-KR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  <a:r>
            <a:rPr lang="ko-KR" altLang="en-US" sz="25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체팅으로</a:t>
          </a:r>
          <a:r>
            <a:rPr lang="ko-KR" altLang="en-US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만난 그녀 만남 이후 연락두절</a:t>
          </a:r>
          <a:endParaRPr lang="ko-KR" sz="2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00468"/>
        <a:ext cx="8229600" cy="784265"/>
      </dsp:txXfrm>
    </dsp:sp>
    <dsp:sp modelId="{BC2D0ACC-DAAE-44EC-B3ED-F0678296ECB9}">
      <dsp:nvSpPr>
        <dsp:cNvPr id="0" name=""/>
        <dsp:cNvSpPr/>
      </dsp:nvSpPr>
      <dsp:spPr>
        <a:xfrm>
          <a:off x="0" y="2348987"/>
          <a:ext cx="8229600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조금 전 </a:t>
          </a:r>
          <a:r>
            <a:rPr lang="en-US" altLang="ko-KR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  <a:r>
            <a:rPr lang="ko-KR" altLang="en-US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의사소통의 어려움으로 활동보조인과의 마찰</a:t>
          </a:r>
          <a:endParaRPr lang="ko-KR" sz="2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48987"/>
        <a:ext cx="8229600" cy="784265"/>
      </dsp:txXfrm>
    </dsp:sp>
    <dsp:sp modelId="{6C9A1454-83EA-46BE-8219-D48BE8F726AA}">
      <dsp:nvSpPr>
        <dsp:cNvPr id="0" name=""/>
        <dsp:cNvSpPr/>
      </dsp:nvSpPr>
      <dsp:spPr>
        <a:xfrm>
          <a:off x="0" y="3205253"/>
          <a:ext cx="8229600" cy="784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현재 </a:t>
          </a:r>
          <a:r>
            <a:rPr lang="en-US" altLang="ko-KR" sz="2500" kern="1200" dirty="0" smtClean="0"/>
            <a:t>– AAC</a:t>
          </a:r>
          <a:r>
            <a:rPr lang="ko-KR" altLang="en-US" sz="2500" kern="1200" dirty="0" smtClean="0"/>
            <a:t>를</a:t>
          </a:r>
          <a:r>
            <a:rPr lang="en-US" altLang="ko-KR" sz="2500" kern="1200" dirty="0" smtClean="0"/>
            <a:t> </a:t>
          </a:r>
          <a:r>
            <a:rPr lang="ko-KR" altLang="en-US" sz="2500" kern="1200" dirty="0" smtClean="0"/>
            <a:t>활용한 강사활동 등</a:t>
          </a:r>
          <a:endParaRPr lang="ko-KR" sz="2500" kern="1200" dirty="0"/>
        </a:p>
      </dsp:txBody>
      <dsp:txXfrm>
        <a:off x="0" y="3205253"/>
        <a:ext cx="8229600" cy="7842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CC5505-1935-4607-A4C3-2F974CE6A9B4}">
      <dsp:nvSpPr>
        <dsp:cNvPr id="0" name=""/>
        <dsp:cNvSpPr/>
      </dsp:nvSpPr>
      <dsp:spPr>
        <a:xfrm>
          <a:off x="0" y="0"/>
          <a:ext cx="8229600" cy="1399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의사소통지원의 법률적 근거</a:t>
          </a:r>
          <a:endParaRPr lang="ko-KR" sz="4000" kern="12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29600" cy="139903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3827C-79E6-4F50-B46A-05FB00D8612A}">
      <dsp:nvSpPr>
        <dsp:cNvPr id="0" name=""/>
        <dsp:cNvSpPr/>
      </dsp:nvSpPr>
      <dsp:spPr>
        <a:xfrm>
          <a:off x="0" y="41957"/>
          <a:ext cx="8229600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</a:t>
          </a: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장애인권리협약</a:t>
          </a:r>
          <a:r>
            <a:rPr lang="ko-KR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altLang="ko-KR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제 </a:t>
          </a: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정의</a:t>
          </a: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21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표현과 의견 및 정보접근의 자유</a:t>
          </a: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24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교육 등에 의사소통을 </a:t>
          </a:r>
          <a:endParaRPr lang="en-US" altLang="ko-K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직접 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언급하고 있음</a:t>
          </a: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ko-K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1957"/>
        <a:ext cx="8229600" cy="1406924"/>
      </dsp:txXfrm>
    </dsp:sp>
    <dsp:sp modelId="{9A7BAC76-9C48-4274-BAB6-3637A22BA222}">
      <dsp:nvSpPr>
        <dsp:cNvPr id="0" name=""/>
        <dsp:cNvSpPr/>
      </dsp:nvSpPr>
      <dsp:spPr>
        <a:xfrm>
          <a:off x="0" y="1636797"/>
          <a:ext cx="8229600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발달장애인지원법 </a:t>
          </a:r>
          <a:r>
            <a:rPr lang="en-US" altLang="ko-K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  <a:r>
            <a:rPr lang="ko-KR" alt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의사소통권리 지원</a:t>
          </a:r>
          <a:endParaRPr lang="en-US" altLang="ko-KR" sz="16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장애인차별금지법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정당한 편의제공 </a:t>
          </a:r>
          <a:endParaRPr lang="ko-K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36797"/>
        <a:ext cx="8229600" cy="1406924"/>
      </dsp:txXfrm>
    </dsp:sp>
    <dsp:sp modelId="{AB165B16-2A71-45D2-A2C7-985F04035348}">
      <dsp:nvSpPr>
        <dsp:cNvPr id="0" name=""/>
        <dsp:cNvSpPr/>
      </dsp:nvSpPr>
      <dsp:spPr>
        <a:xfrm>
          <a:off x="0" y="3273594"/>
          <a:ext cx="8229600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제 </a:t>
          </a:r>
          <a:r>
            <a:rPr lang="en-US" altLang="ko-K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ko-KR" alt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차 장애인정책종합계획 </a:t>
          </a:r>
          <a:endParaRPr lang="en-US" altLang="ko-KR" sz="16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장애인의 사회참여 및 권익증진 </a:t>
          </a: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ko-KR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장애인 정보통신보조기기 개발 및 보급</a:t>
          </a:r>
          <a:r>
            <a:rPr lang="en-US" altLang="ko-K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altLang="ko-K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2013~2017)</a:t>
          </a:r>
        </a:p>
        <a:p>
          <a:pPr lvl="0" algn="l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73594"/>
        <a:ext cx="8229600" cy="140692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3827C-79E6-4F50-B46A-05FB00D8612A}">
      <dsp:nvSpPr>
        <dsp:cNvPr id="0" name=""/>
        <dsp:cNvSpPr/>
      </dsp:nvSpPr>
      <dsp:spPr>
        <a:xfrm>
          <a:off x="0" y="981"/>
          <a:ext cx="8229600" cy="1146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캐나다 제 </a:t>
          </a:r>
          <a:r>
            <a:rPr lang="en-US" altLang="ko-K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정의</a:t>
          </a:r>
          <a:r>
            <a:rPr lang="en-US" altLang="ko-K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21</a:t>
          </a: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표현과 의견 및 정보접근의 자유</a:t>
          </a:r>
          <a:r>
            <a:rPr lang="en-US" altLang="ko-K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24</a:t>
          </a: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 교육 등에 의사소통을 직접 </a:t>
          </a:r>
          <a:endParaRPr lang="en-US" altLang="ko-KR" sz="1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언급하고 </a:t>
          </a: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있음</a:t>
          </a:r>
          <a:r>
            <a:rPr lang="en-US" altLang="ko-K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</a:t>
          </a:r>
          <a:r>
            <a:rPr lang="ko-KR" altLang="en-US" sz="14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브리티시</a:t>
          </a: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콜롬비아 주 </a:t>
          </a:r>
          <a:r>
            <a:rPr lang="en-US" altLang="ko-K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CAYA, SET-BC </a:t>
          </a: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등</a:t>
          </a:r>
          <a:endParaRPr lang="ko-KR" sz="1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81"/>
        <a:ext cx="8229600" cy="1146518"/>
      </dsp:txXfrm>
    </dsp:sp>
    <dsp:sp modelId="{9A7BAC76-9C48-4274-BAB6-3637A22BA222}">
      <dsp:nvSpPr>
        <dsp:cNvPr id="0" name=""/>
        <dsp:cNvSpPr/>
      </dsp:nvSpPr>
      <dsp:spPr>
        <a:xfrm>
          <a:off x="0" y="1143374"/>
          <a:ext cx="8229600" cy="1146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노르웨이 </a:t>
          </a:r>
          <a:endParaRPr lang="en-US" altLang="ko-KR" sz="1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1"/>
              </a:solidFill>
            </a:rPr>
            <a:t>전 </a:t>
          </a:r>
          <a:r>
            <a:rPr lang="ko-KR" altLang="en-US" sz="1400" b="1" kern="1200" dirty="0" smtClean="0">
              <a:solidFill>
                <a:schemeClr val="bg1"/>
              </a:solidFill>
            </a:rPr>
            <a:t>생애에 걸친 보조공학 기기 무상지원 내에 </a:t>
          </a:r>
          <a:r>
            <a:rPr lang="en-US" altLang="ko-KR" sz="1400" b="1" kern="1200" dirty="0" smtClean="0">
              <a:solidFill>
                <a:schemeClr val="bg1"/>
              </a:solidFill>
            </a:rPr>
            <a:t>AAC </a:t>
          </a:r>
          <a:r>
            <a:rPr lang="ko-KR" altLang="en-US" sz="1400" b="1" kern="1200" dirty="0" smtClean="0">
              <a:solidFill>
                <a:schemeClr val="bg1"/>
              </a:solidFill>
            </a:rPr>
            <a:t>기기 포함되어 서비스됨</a:t>
          </a:r>
          <a:r>
            <a:rPr lang="en-US" altLang="ko-KR" sz="1400" b="1" kern="1200" dirty="0" smtClean="0">
              <a:solidFill>
                <a:schemeClr val="bg1"/>
              </a:solidFill>
            </a:rPr>
            <a:t>. 2012</a:t>
          </a:r>
          <a:r>
            <a:rPr lang="ko-KR" altLang="en-US" sz="1400" b="1" kern="1200" dirty="0" smtClean="0">
              <a:solidFill>
                <a:schemeClr val="bg1"/>
              </a:solidFill>
            </a:rPr>
            <a:t>년에는 학생에게 가장 적합한 의사소통 방법으로 모든 교사가 교육을 하여야 한다는 조항이 일반교육법에 명시됨</a:t>
          </a:r>
          <a:r>
            <a:rPr lang="en-US" altLang="ko-KR" sz="1400" b="1" kern="1200" dirty="0" smtClean="0">
              <a:solidFill>
                <a:schemeClr val="bg1"/>
              </a:solidFill>
            </a:rPr>
            <a:t>.</a:t>
          </a:r>
          <a:r>
            <a:rPr lang="en-US" altLang="ko-K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ko-KR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ko-KR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43374"/>
        <a:ext cx="8229600" cy="1146518"/>
      </dsp:txXfrm>
    </dsp:sp>
    <dsp:sp modelId="{C8CFA90F-E953-4152-8F02-B3E61D6094C6}">
      <dsp:nvSpPr>
        <dsp:cNvPr id="0" name=""/>
        <dsp:cNvSpPr/>
      </dsp:nvSpPr>
      <dsp:spPr>
        <a:xfrm>
          <a:off x="0" y="2319294"/>
          <a:ext cx="8229600" cy="1146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1"/>
              </a:solidFill>
            </a:rPr>
            <a:t>미국 </a:t>
          </a:r>
          <a:endParaRPr lang="en-US" altLang="ko-KR" sz="1400" b="1" kern="1200" dirty="0" smtClean="0">
            <a:solidFill>
              <a:schemeClr val="bg1"/>
            </a:solidFill>
          </a:endParaRPr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bg1"/>
              </a:solidFill>
            </a:rPr>
            <a:t> </a:t>
          </a:r>
          <a:r>
            <a:rPr lang="ko-KR" altLang="en-US" sz="1400" b="1" kern="1200" dirty="0" smtClean="0">
              <a:solidFill>
                <a:schemeClr val="bg1"/>
              </a:solidFill>
            </a:rPr>
            <a:t>전국적인 보조공학 서비스 체계 내에 포함되어 있으며</a:t>
          </a:r>
          <a:r>
            <a:rPr lang="en-US" altLang="ko-KR" sz="1400" b="1" kern="1200" dirty="0" smtClean="0">
              <a:solidFill>
                <a:schemeClr val="bg1"/>
              </a:solidFill>
            </a:rPr>
            <a:t>, </a:t>
          </a:r>
          <a:r>
            <a:rPr lang="ko-KR" altLang="en-US" sz="1400" b="1" kern="1200" dirty="0" smtClean="0">
              <a:solidFill>
                <a:schemeClr val="bg1"/>
              </a:solidFill>
            </a:rPr>
            <a:t>건강보험으로 도구 지원이 가능한 경우 많음</a:t>
          </a:r>
          <a:r>
            <a:rPr lang="en-US" altLang="ko-KR" sz="1400" b="1" kern="1200" dirty="0" smtClean="0">
              <a:solidFill>
                <a:schemeClr val="bg1"/>
              </a:solidFill>
            </a:rPr>
            <a:t>.</a:t>
          </a:r>
          <a:endParaRPr lang="ko-KR" altLang="en-US" sz="1400" b="1" kern="1200" dirty="0">
            <a:solidFill>
              <a:schemeClr val="bg1"/>
            </a:solidFill>
          </a:endParaRPr>
        </a:p>
      </dsp:txBody>
      <dsp:txXfrm>
        <a:off x="0" y="2319294"/>
        <a:ext cx="8229600" cy="1146518"/>
      </dsp:txXfrm>
    </dsp:sp>
    <dsp:sp modelId="{C50907C3-3037-4B75-9868-C42D2485BBE5}">
      <dsp:nvSpPr>
        <dsp:cNvPr id="0" name=""/>
        <dsp:cNvSpPr/>
      </dsp:nvSpPr>
      <dsp:spPr>
        <a:xfrm>
          <a:off x="0" y="3478427"/>
          <a:ext cx="8229600" cy="1146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1"/>
              </a:solidFill>
            </a:rPr>
            <a:t>영국</a:t>
          </a:r>
          <a:r>
            <a:rPr lang="en-US" altLang="ko-KR" sz="1400" b="1" kern="1200" dirty="0" smtClean="0">
              <a:solidFill>
                <a:schemeClr val="bg1"/>
              </a:solidFill>
            </a:rPr>
            <a:t>-</a:t>
          </a:r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1"/>
              </a:solidFill>
            </a:rPr>
            <a:t>장애아동과 </a:t>
          </a:r>
          <a:r>
            <a:rPr lang="ko-KR" altLang="en-US" sz="1400" b="1" kern="1200" dirty="0" smtClean="0">
              <a:solidFill>
                <a:schemeClr val="bg1"/>
              </a:solidFill>
            </a:rPr>
            <a:t>성인 모두 자신이 필요로 하는 </a:t>
          </a:r>
          <a:r>
            <a:rPr lang="en-US" altLang="ko-KR" sz="1400" b="1" kern="1200" dirty="0" smtClean="0">
              <a:solidFill>
                <a:schemeClr val="bg1"/>
              </a:solidFill>
            </a:rPr>
            <a:t>AAC </a:t>
          </a:r>
          <a:r>
            <a:rPr lang="ko-KR" altLang="en-US" sz="1400" b="1" kern="1200" dirty="0" smtClean="0">
              <a:solidFill>
                <a:schemeClr val="bg1"/>
              </a:solidFill>
            </a:rPr>
            <a:t>서비스를 받을 수 </a:t>
          </a:r>
          <a:r>
            <a:rPr lang="ko-KR" altLang="en-US" sz="1400" b="1" kern="1200" dirty="0" smtClean="0">
              <a:solidFill>
                <a:schemeClr val="bg1"/>
              </a:solidFill>
            </a:rPr>
            <a:t>있음</a:t>
          </a:r>
          <a:endParaRPr lang="en-US" altLang="ko-KR" sz="1400" b="1" kern="1200" dirty="0" smtClean="0">
            <a:solidFill>
              <a:schemeClr val="bg1"/>
            </a:solidFill>
          </a:endParaRPr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bg1"/>
              </a:solidFill>
            </a:rPr>
            <a:t>(</a:t>
          </a:r>
          <a:r>
            <a:rPr lang="en-US" altLang="ko-KR" sz="1400" b="1" kern="1200" dirty="0" smtClean="0">
              <a:solidFill>
                <a:schemeClr val="bg1"/>
              </a:solidFill>
            </a:rPr>
            <a:t>Communication matters, 2013). - </a:t>
          </a:r>
          <a:r>
            <a:rPr lang="ko-KR" altLang="en-US" sz="1400" b="1" kern="1200" dirty="0" smtClean="0">
              <a:solidFill>
                <a:schemeClr val="bg1"/>
              </a:solidFill>
            </a:rPr>
            <a:t>다양한 전문가의 팀</a:t>
          </a:r>
          <a:r>
            <a:rPr lang="en-US" altLang="ko-KR" sz="1400" b="1" kern="1200" dirty="0" smtClean="0">
              <a:solidFill>
                <a:schemeClr val="bg1"/>
              </a:solidFill>
            </a:rPr>
            <a:t>.</a:t>
          </a:r>
          <a:endParaRPr lang="ko-KR" altLang="en-US" sz="1400" b="1" kern="1200" dirty="0">
            <a:solidFill>
              <a:schemeClr val="bg1"/>
            </a:solidFill>
          </a:endParaRPr>
        </a:p>
      </dsp:txBody>
      <dsp:txXfrm>
        <a:off x="0" y="3478427"/>
        <a:ext cx="8229600" cy="114651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DE9E6-0698-43DD-B0F5-7B94BD0516EC}">
      <dsp:nvSpPr>
        <dsp:cNvPr id="0" name=""/>
        <dsp:cNvSpPr/>
      </dsp:nvSpPr>
      <dsp:spPr>
        <a:xfrm>
          <a:off x="0" y="0"/>
          <a:ext cx="8496944" cy="1051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err="1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뇌병변장애인에게</a:t>
          </a:r>
          <a:r>
            <a:rPr lang="ko-KR" altLang="en-US" sz="36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필요한 </a:t>
          </a:r>
          <a:r>
            <a:rPr lang="en-US" altLang="ko-KR" sz="36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AAC </a:t>
          </a:r>
          <a:r>
            <a:rPr lang="ko-KR" altLang="en-US" sz="36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지원</a:t>
          </a:r>
          <a:endParaRPr lang="en-US" altLang="ko-KR" sz="3600" b="1" kern="1200" dirty="0" smtClean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496944" cy="105170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C87A2A-9361-409B-992A-46B7384BA7E2}">
      <dsp:nvSpPr>
        <dsp:cNvPr id="0" name=""/>
        <dsp:cNvSpPr/>
      </dsp:nvSpPr>
      <dsp:spPr>
        <a:xfrm>
          <a:off x="0" y="450"/>
          <a:ext cx="8229600" cy="921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보완대체의사소통</a:t>
          </a:r>
          <a:r>
            <a:rPr lang="en-US" altLang="ko-KR" sz="40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(AAC)</a:t>
          </a:r>
          <a:r>
            <a:rPr lang="ko-KR" altLang="en-US" sz="40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과제</a:t>
          </a:r>
          <a:endParaRPr lang="ko-KR" sz="4000" b="1" kern="12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50"/>
        <a:ext cx="8229600" cy="92143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6D40D9-C5D1-4DFC-84D3-CDBCAB275B9A}">
      <dsp:nvSpPr>
        <dsp:cNvPr id="0" name=""/>
        <dsp:cNvSpPr/>
      </dsp:nvSpPr>
      <dsp:spPr>
        <a:xfrm>
          <a:off x="0" y="12248"/>
          <a:ext cx="8244408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(1) </a:t>
          </a:r>
          <a:r>
            <a:rPr lang="ko-KR" alt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전문인력의 양성</a:t>
          </a:r>
          <a:endParaRPr lang="ko-KR" sz="2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248"/>
        <a:ext cx="8244408" cy="721524"/>
      </dsp:txXfrm>
    </dsp:sp>
    <dsp:sp modelId="{CCDCCADC-D872-4C65-829E-118C80257162}">
      <dsp:nvSpPr>
        <dsp:cNvPr id="0" name=""/>
        <dsp:cNvSpPr/>
      </dsp:nvSpPr>
      <dsp:spPr>
        <a:xfrm>
          <a:off x="0" y="800013"/>
          <a:ext cx="8244408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(2) </a:t>
          </a:r>
          <a:r>
            <a:rPr lang="ko-KR" alt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개별 맞춤 지원 체계</a:t>
          </a:r>
          <a:endParaRPr lang="ko-KR" sz="2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00013"/>
        <a:ext cx="8244408" cy="721524"/>
      </dsp:txXfrm>
    </dsp:sp>
    <dsp:sp modelId="{BC2D0ACC-DAAE-44EC-B3ED-F0678296ECB9}">
      <dsp:nvSpPr>
        <dsp:cNvPr id="0" name=""/>
        <dsp:cNvSpPr/>
      </dsp:nvSpPr>
      <dsp:spPr>
        <a:xfrm>
          <a:off x="0" y="1587777"/>
          <a:ext cx="8244408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(3) </a:t>
          </a:r>
          <a:r>
            <a:rPr lang="ko-KR" alt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보조공학 등 관련기술의 융합</a:t>
          </a:r>
          <a:endParaRPr lang="ko-KR" sz="2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87777"/>
        <a:ext cx="8244408" cy="721524"/>
      </dsp:txXfrm>
    </dsp:sp>
    <dsp:sp modelId="{6C9A1454-83EA-46BE-8219-D48BE8F726AA}">
      <dsp:nvSpPr>
        <dsp:cNvPr id="0" name=""/>
        <dsp:cNvSpPr/>
      </dsp:nvSpPr>
      <dsp:spPr>
        <a:xfrm>
          <a:off x="0" y="2375541"/>
          <a:ext cx="8244408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(4) </a:t>
          </a:r>
          <a:r>
            <a:rPr lang="ko-KR" alt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새로운 의사소통문화 창조</a:t>
          </a:r>
          <a:r>
            <a:rPr lang="ko-KR" altLang="en-US" sz="2300" b="1" kern="1200" dirty="0" smtClean="0"/>
            <a:t> </a:t>
          </a:r>
          <a:r>
            <a:rPr lang="en-US" sz="2300" b="1" kern="1200" dirty="0" smtClean="0"/>
            <a:t> </a:t>
          </a:r>
          <a:endParaRPr lang="ko-KR" sz="2300" kern="1200" dirty="0"/>
        </a:p>
      </dsp:txBody>
      <dsp:txXfrm>
        <a:off x="0" y="2375541"/>
        <a:ext cx="8244408" cy="721524"/>
      </dsp:txXfrm>
    </dsp:sp>
    <dsp:sp modelId="{F55AE26C-B965-4734-A6AD-37DACC6CA133}">
      <dsp:nvSpPr>
        <dsp:cNvPr id="0" name=""/>
        <dsp:cNvSpPr/>
      </dsp:nvSpPr>
      <dsp:spPr>
        <a:xfrm>
          <a:off x="0" y="3163306"/>
          <a:ext cx="8244408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(5) </a:t>
          </a:r>
          <a:r>
            <a:rPr lang="ko-KR" alt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관련 제도의 정비</a:t>
          </a:r>
          <a:endParaRPr lang="ko-KR" sz="2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63306"/>
        <a:ext cx="8244408" cy="721524"/>
      </dsp:txXfrm>
    </dsp:sp>
    <dsp:sp modelId="{A1BC7286-768D-48FA-BF23-6F43431F3891}">
      <dsp:nvSpPr>
        <dsp:cNvPr id="0" name=""/>
        <dsp:cNvSpPr/>
      </dsp:nvSpPr>
      <dsp:spPr>
        <a:xfrm>
          <a:off x="0" y="3951070"/>
          <a:ext cx="8244408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(6) </a:t>
          </a:r>
          <a:r>
            <a:rPr lang="ko-KR" alt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국가와 사회의 지원</a:t>
          </a:r>
          <a:endParaRPr lang="ko-KR" sz="2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51070"/>
        <a:ext cx="8244408" cy="721524"/>
      </dsp:txXfrm>
    </dsp:sp>
    <dsp:sp modelId="{EC171857-548C-4F42-8C50-0DDD480986F6}">
      <dsp:nvSpPr>
        <dsp:cNvPr id="0" name=""/>
        <dsp:cNvSpPr/>
      </dsp:nvSpPr>
      <dsp:spPr>
        <a:xfrm>
          <a:off x="0" y="4738834"/>
          <a:ext cx="8244408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(7) </a:t>
          </a:r>
          <a:r>
            <a:rPr lang="ko-KR" altLang="en-US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의사소통의 권리 인정</a:t>
          </a:r>
          <a:endParaRPr lang="ko-KR" sz="2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738834"/>
        <a:ext cx="8244408" cy="72152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6D40D9-C5D1-4DFC-84D3-CDBCAB275B9A}">
      <dsp:nvSpPr>
        <dsp:cNvPr id="0" name=""/>
        <dsp:cNvSpPr/>
      </dsp:nvSpPr>
      <dsp:spPr>
        <a:xfrm>
          <a:off x="0" y="64306"/>
          <a:ext cx="8247831" cy="1066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(1) </a:t>
          </a:r>
          <a:r>
            <a:rPr lang="ko-KR" altLang="en-US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네트워킹</a:t>
          </a:r>
          <a:endParaRPr lang="ko-KR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4306"/>
        <a:ext cx="8247831" cy="1066601"/>
      </dsp:txXfrm>
    </dsp:sp>
    <dsp:sp modelId="{CCDCCADC-D872-4C65-829E-118C80257162}">
      <dsp:nvSpPr>
        <dsp:cNvPr id="0" name=""/>
        <dsp:cNvSpPr/>
      </dsp:nvSpPr>
      <dsp:spPr>
        <a:xfrm>
          <a:off x="0" y="1215663"/>
          <a:ext cx="8247831" cy="1066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(2) </a:t>
          </a:r>
          <a:r>
            <a:rPr lang="ko-KR" altLang="en-US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홍보</a:t>
          </a:r>
          <a:endParaRPr lang="ko-KR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15663"/>
        <a:ext cx="8247831" cy="1066601"/>
      </dsp:txXfrm>
    </dsp:sp>
    <dsp:sp modelId="{BC2D0ACC-DAAE-44EC-B3ED-F0678296ECB9}">
      <dsp:nvSpPr>
        <dsp:cNvPr id="0" name=""/>
        <dsp:cNvSpPr/>
      </dsp:nvSpPr>
      <dsp:spPr>
        <a:xfrm>
          <a:off x="0" y="2369649"/>
          <a:ext cx="8247831" cy="1066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(3) </a:t>
          </a:r>
          <a:r>
            <a:rPr lang="ko-KR" altLang="en-US" sz="3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이슈 </a:t>
          </a:r>
          <a:r>
            <a:rPr lang="ko-KR" altLang="en-US" sz="34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화이팅</a:t>
          </a:r>
          <a:endParaRPr lang="ko-KR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69649"/>
        <a:ext cx="8247831" cy="1066601"/>
      </dsp:txXfrm>
    </dsp:sp>
    <dsp:sp modelId="{6C9A1454-83EA-46BE-8219-D48BE8F726AA}">
      <dsp:nvSpPr>
        <dsp:cNvPr id="0" name=""/>
        <dsp:cNvSpPr/>
      </dsp:nvSpPr>
      <dsp:spPr>
        <a:xfrm>
          <a:off x="0" y="3534170"/>
          <a:ext cx="8247831" cy="1066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(4) </a:t>
          </a:r>
          <a:r>
            <a:rPr lang="ko-KR" altLang="en-US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새로운 의사소통문화 만들어가기</a:t>
          </a:r>
          <a:r>
            <a:rPr lang="ko-KR" altLang="en-US" sz="3400" b="1" kern="1200" dirty="0" smtClean="0"/>
            <a:t> </a:t>
          </a:r>
          <a:r>
            <a:rPr lang="en-US" sz="3400" b="1" kern="1200" dirty="0" smtClean="0"/>
            <a:t> </a:t>
          </a:r>
          <a:endParaRPr lang="ko-KR" sz="3400" kern="1200" dirty="0"/>
        </a:p>
      </dsp:txBody>
      <dsp:txXfrm>
        <a:off x="0" y="3534170"/>
        <a:ext cx="8247831" cy="10666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DE9E6-0698-43DD-B0F5-7B94BD0516EC}">
      <dsp:nvSpPr>
        <dsp:cNvPr id="0" name=""/>
        <dsp:cNvSpPr/>
      </dsp:nvSpPr>
      <dsp:spPr>
        <a:xfrm>
          <a:off x="0" y="0"/>
          <a:ext cx="8229600" cy="1145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국내 보완대체의사소통</a:t>
          </a:r>
          <a:r>
            <a:rPr lang="en-US" altLang="ko-KR" sz="33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(AAC)</a:t>
          </a:r>
          <a:r>
            <a:rPr lang="ko-KR" altLang="en-US" sz="33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현황</a:t>
          </a:r>
          <a:endParaRPr lang="ko-KR" sz="3300" b="1" kern="12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29600" cy="11452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F0F710-AF1D-4FD2-80A9-1D05D79426E8}">
      <dsp:nvSpPr>
        <dsp:cNvPr id="0" name=""/>
        <dsp:cNvSpPr/>
      </dsp:nvSpPr>
      <dsp:spPr>
        <a:xfrm>
          <a:off x="0" y="0"/>
          <a:ext cx="82296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등록 </a:t>
          </a:r>
          <a:r>
            <a:rPr lang="ko-KR" alt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뇌병변장애인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200" b="1" u="sng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257,797</a:t>
          </a:r>
          <a:r>
            <a:rPr lang="ko-KR" altLang="en-US" sz="3200" b="1" u="sng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명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(2012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년</a:t>
          </a:r>
          <a:r>
            <a:rPr lang="en-US" altLang="ko-K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29600" cy="1254825"/>
      </dsp:txXfrm>
    </dsp:sp>
    <dsp:sp modelId="{C70FF387-FB9A-445C-9BE8-DD1898BAB3FF}">
      <dsp:nvSpPr>
        <dsp:cNvPr id="0" name=""/>
        <dsp:cNvSpPr/>
      </dsp:nvSpPr>
      <dsp:spPr>
        <a:xfrm>
          <a:off x="0" y="1512169"/>
          <a:ext cx="8229600" cy="10559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 </a:t>
          </a:r>
          <a:r>
            <a:rPr lang="en-US" altLang="ko-K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AAC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를 알고 있는 </a:t>
          </a:r>
          <a:r>
            <a:rPr lang="ko-KR" alt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뇌병변장애인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altLang="ko-KR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14%</a:t>
          </a:r>
          <a:endParaRPr lang="ko-KR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2169"/>
        <a:ext cx="8229600" cy="1055947"/>
      </dsp:txXfrm>
    </dsp:sp>
    <dsp:sp modelId="{288B3656-CB97-4E6A-AE1D-F0FB17D746B9}">
      <dsp:nvSpPr>
        <dsp:cNvPr id="0" name=""/>
        <dsp:cNvSpPr/>
      </dsp:nvSpPr>
      <dsp:spPr>
        <a:xfrm>
          <a:off x="0" y="2808313"/>
          <a:ext cx="8229600" cy="110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AAC 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단말기의 </a:t>
          </a:r>
          <a:r>
            <a:rPr lang="ko-KR" alt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사용율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→ </a:t>
          </a:r>
          <a:r>
            <a:rPr lang="en-US" altLang="ko-KR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30%</a:t>
          </a:r>
          <a:endParaRPr lang="ko-KR" sz="3200" b="1" u="sng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08313"/>
        <a:ext cx="8229600" cy="1106303"/>
      </dsp:txXfrm>
    </dsp:sp>
    <dsp:sp modelId="{631A1B3D-7279-41F4-B28C-5D668F8B619D}">
      <dsp:nvSpPr>
        <dsp:cNvPr id="0" name=""/>
        <dsp:cNvSpPr/>
      </dsp:nvSpPr>
      <dsp:spPr>
        <a:xfrm>
          <a:off x="0" y="4248473"/>
          <a:ext cx="8229600" cy="991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등록 </a:t>
          </a:r>
          <a:r>
            <a:rPr lang="ko-KR" alt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뇌병변장애인의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AAC </a:t>
          </a:r>
          <a:r>
            <a:rPr lang="ko-KR" alt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이용율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약 </a:t>
          </a:r>
          <a:r>
            <a:rPr lang="en-US" altLang="ko-KR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4%</a:t>
          </a:r>
          <a:endParaRPr lang="ko-KR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248473"/>
        <a:ext cx="8229600" cy="9913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10D2CB-8FBE-4366-AB61-F55560576AAD}">
      <dsp:nvSpPr>
        <dsp:cNvPr id="0" name=""/>
        <dsp:cNvSpPr/>
      </dsp:nvSpPr>
      <dsp:spPr>
        <a:xfrm>
          <a:off x="0" y="524"/>
          <a:ext cx="8229600" cy="107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 차별이 장애인에게 미치는 영향</a:t>
          </a:r>
          <a:endParaRPr lang="ko-KR" altLang="en-US" sz="3200" b="1" kern="12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24"/>
        <a:ext cx="8229600" cy="10722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4F78E4-500E-438F-BA7B-10A92D001A13}">
      <dsp:nvSpPr>
        <dsp:cNvPr id="0" name=""/>
        <dsp:cNvSpPr/>
      </dsp:nvSpPr>
      <dsp:spPr>
        <a:xfrm>
          <a:off x="0" y="4429662"/>
          <a:ext cx="8229600" cy="969101"/>
        </a:xfrm>
        <a:prstGeom prst="rect">
          <a:avLst/>
        </a:prstGeom>
        <a:gradFill rotWithShape="0">
          <a:gsLst>
            <a:gs pos="50000">
              <a:schemeClr val="accent1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63500" dir="600000" sx="96000" sy="96000" rotWithShape="0">
            <a:srgbClr val="0F0F0F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600000" rev="5100000"/>
          </a:lightRig>
        </a:scene3d>
        <a:sp3d prstMaterial="plastic">
          <a:bevelT w="114300" h="1143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자립생활 불가능</a:t>
          </a:r>
          <a:endParaRPr lang="ko-KR" alt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429662"/>
        <a:ext cx="8229600" cy="969101"/>
      </dsp:txXfrm>
    </dsp:sp>
    <dsp:sp modelId="{73A1A9BB-EC7C-4145-B31F-4EC3BEC91954}">
      <dsp:nvSpPr>
        <dsp:cNvPr id="0" name=""/>
        <dsp:cNvSpPr/>
      </dsp:nvSpPr>
      <dsp:spPr>
        <a:xfrm rot="10800000">
          <a:off x="0" y="2953720"/>
          <a:ext cx="8229600" cy="1490478"/>
        </a:xfrm>
        <a:prstGeom prst="upArrowCallout">
          <a:avLst/>
        </a:prstGeom>
        <a:gradFill rotWithShape="0">
          <a:gsLst>
            <a:gs pos="50000">
              <a:schemeClr val="accent1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63500" dir="600000" sx="96000" sy="96000" rotWithShape="0">
            <a:srgbClr val="0F0F0F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600000" rev="5100000"/>
          </a:lightRig>
        </a:scene3d>
        <a:sp3d prstMaterial="plastic">
          <a:bevelT w="114300" h="1143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지역사회에서의 고립</a:t>
          </a:r>
          <a:endParaRPr lang="ko-K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953720"/>
        <a:ext cx="8229600" cy="1490478"/>
      </dsp:txXfrm>
    </dsp:sp>
    <dsp:sp modelId="{49CA4770-3075-43B4-ACDC-79C25AB93F68}">
      <dsp:nvSpPr>
        <dsp:cNvPr id="0" name=""/>
        <dsp:cNvSpPr/>
      </dsp:nvSpPr>
      <dsp:spPr>
        <a:xfrm rot="10800000">
          <a:off x="0" y="1477778"/>
          <a:ext cx="8229600" cy="1490478"/>
        </a:xfrm>
        <a:prstGeom prst="upArrowCallout">
          <a:avLst/>
        </a:prstGeom>
        <a:gradFill rotWithShape="0">
          <a:gsLst>
            <a:gs pos="50000">
              <a:schemeClr val="accent1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63500" dir="600000" sx="96000" sy="96000" rotWithShape="0">
            <a:srgbClr val="0F0F0F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600000" rev="5100000"/>
          </a:lightRig>
        </a:scene3d>
        <a:sp3d prstMaterial="plastic">
          <a:bevelT w="114300" h="1143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사회생활에 참여하지 못함</a:t>
          </a:r>
          <a:endParaRPr lang="ko-K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477778"/>
        <a:ext cx="8229600" cy="1490478"/>
      </dsp:txXfrm>
    </dsp:sp>
    <dsp:sp modelId="{C128BD69-7534-4C33-B720-E057E957E57C}">
      <dsp:nvSpPr>
        <dsp:cNvPr id="0" name=""/>
        <dsp:cNvSpPr/>
      </dsp:nvSpPr>
      <dsp:spPr>
        <a:xfrm rot="10800000">
          <a:off x="0" y="1836"/>
          <a:ext cx="8229600" cy="1490478"/>
        </a:xfrm>
        <a:prstGeom prst="upArrowCallout">
          <a:avLst/>
        </a:prstGeom>
        <a:gradFill rotWithShape="0">
          <a:gsLst>
            <a:gs pos="50000">
              <a:schemeClr val="accent1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63500" dir="600000" sx="96000" sy="96000" rotWithShape="0">
            <a:srgbClr val="0F0F0F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600000" rev="5100000"/>
          </a:lightRig>
        </a:scene3d>
        <a:sp3d prstMaterial="plastic">
          <a:bevelT w="114300" h="1143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교육과 노동의 배제</a:t>
          </a:r>
          <a:endParaRPr lang="ko-K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836"/>
        <a:ext cx="8229600" cy="14904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0EE7A-441B-4F89-AB9C-11054C99F8A6}">
      <dsp:nvSpPr>
        <dsp:cNvPr id="0" name=""/>
        <dsp:cNvSpPr/>
      </dsp:nvSpPr>
      <dsp:spPr>
        <a:xfrm>
          <a:off x="0" y="0"/>
          <a:ext cx="8229600" cy="1051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 차별의 현실</a:t>
          </a:r>
          <a:endParaRPr lang="ko-KR" altLang="en-US" sz="3200" b="1" kern="12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29600" cy="105170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C91DA3-E957-4ED8-8403-336A74606F33}">
      <dsp:nvSpPr>
        <dsp:cNvPr id="0" name=""/>
        <dsp:cNvSpPr/>
      </dsp:nvSpPr>
      <dsp:spPr>
        <a:xfrm>
          <a:off x="0" y="0"/>
          <a:ext cx="8229600" cy="1399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4000" b="1" i="0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장애패러다임의 변화</a:t>
          </a:r>
          <a:endParaRPr lang="ko-KR" sz="4000" kern="12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29600" cy="139903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9E6B38-FDC4-4FE2-9DD9-1F7A8BF2DAE8}">
      <dsp:nvSpPr>
        <dsp:cNvPr id="0" name=""/>
        <dsp:cNvSpPr/>
      </dsp:nvSpPr>
      <dsp:spPr>
        <a:xfrm>
          <a:off x="640189" y="0"/>
          <a:ext cx="7255483" cy="50251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23D0-5950-40D7-B053-567A72C4E2E4}">
      <dsp:nvSpPr>
        <dsp:cNvPr id="0" name=""/>
        <dsp:cNvSpPr/>
      </dsp:nvSpPr>
      <dsp:spPr>
        <a:xfrm>
          <a:off x="2995" y="1507546"/>
          <a:ext cx="2720337" cy="201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강제수용</a:t>
          </a:r>
          <a:endParaRPr lang="en-US" altLang="ko-KR" sz="27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7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의사소통 박탈</a:t>
          </a:r>
          <a:r>
            <a:rPr lang="en-US" altLang="ko-KR" sz="27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27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5" y="1507546"/>
        <a:ext cx="2720337" cy="2010062"/>
      </dsp:txXfrm>
    </dsp:sp>
    <dsp:sp modelId="{F5D11F52-A488-43CD-9233-35DDAEF93FD6}">
      <dsp:nvSpPr>
        <dsp:cNvPr id="0" name=""/>
        <dsp:cNvSpPr/>
      </dsp:nvSpPr>
      <dsp:spPr>
        <a:xfrm>
          <a:off x="2907762" y="1507546"/>
          <a:ext cx="2720337" cy="201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의료재활</a:t>
          </a:r>
          <a:endParaRPr lang="en-US" altLang="ko-KR" sz="27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7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언어치료</a:t>
          </a:r>
          <a:r>
            <a:rPr lang="en-US" altLang="ko-KR" sz="27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2907762" y="1507546"/>
        <a:ext cx="2720337" cy="2010062"/>
      </dsp:txXfrm>
    </dsp:sp>
    <dsp:sp modelId="{970321AC-4832-4F12-827B-BCFD0F393649}">
      <dsp:nvSpPr>
        <dsp:cNvPr id="0" name=""/>
        <dsp:cNvSpPr/>
      </dsp:nvSpPr>
      <dsp:spPr>
        <a:xfrm>
          <a:off x="5812529" y="1507546"/>
          <a:ext cx="2720337" cy="2010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자립생활</a:t>
          </a:r>
          <a:endParaRPr lang="en-US" altLang="ko-KR" sz="27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(AAC)</a:t>
          </a:r>
          <a:endParaRPr lang="ko-KR" altLang="en-US" sz="27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2529" y="1507546"/>
        <a:ext cx="2720337" cy="201006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3E7DDC-4782-43AD-B0D7-0D3685039B55}">
      <dsp:nvSpPr>
        <dsp:cNvPr id="0" name=""/>
        <dsp:cNvSpPr/>
      </dsp:nvSpPr>
      <dsp:spPr>
        <a:xfrm>
          <a:off x="0" y="514"/>
          <a:ext cx="8229600" cy="1051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협회에서 진행한 </a:t>
          </a:r>
          <a:r>
            <a:rPr lang="en-US" altLang="ko-KR" sz="36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AAC </a:t>
          </a:r>
          <a:r>
            <a:rPr lang="ko-KR" altLang="en-US" sz="3600" b="1" kern="12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관련 진행 사업</a:t>
          </a:r>
          <a:endParaRPr lang="ko-KR" sz="3600" kern="1200" dirty="0">
            <a:solidFill>
              <a:schemeClr val="bg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14"/>
        <a:ext cx="8229600" cy="105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36FC1BD-15EA-4449-BF08-01BE526B282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B6EC4-7810-4D2B-A701-14F8C1AB409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7C6A-77C6-4AA7-BD47-0CE9A7BF4CC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A389-47CB-4431-BC3E-45D2C53C1B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CB43D-FC48-42EE-B1FB-4E05F906B62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85BBC-5471-4DB8-A956-63E64BBAC40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3AE4-6232-413C-AB28-93446D3CFBA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9B785-A24C-4FB9-8034-3EC234C0579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0E9FC-8B59-44DC-ABCA-FE2E810C98C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7EE9-BDD0-4602-A5B3-C1528FC892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F622E-0364-432B-9CF2-0D98A424179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2A7A5-04CC-4DFD-B39E-EDCFA0BA1C4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BD6C470A-8BC8-4446-8263-F9F14C5F3AF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ransition spd="med">
    <p:push dir="u"/>
  </p:transition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88641"/>
            <a:ext cx="7772400" cy="1584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ko-KR" altLang="en-US" sz="4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의사소통권리 지원</a:t>
            </a:r>
            <a:r>
              <a:rPr lang="en-US" altLang="ko-KR" sz="4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ko-KR" sz="4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4800" b="1" i="0" spc="3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6137499"/>
            <a:ext cx="6400800" cy="720501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</a:t>
            </a:r>
            <a:r>
              <a:rPr lang="en-US" altLang="ko-K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한국뇌병변장애인인권협회</a:t>
            </a:r>
            <a:endParaRPr lang="ko-KR" alt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Z:\2014년\2. 사업관련\3 외부공모사업\2014 장애인재단 사업\6. 사진\8월 29일  경기 강연회\IMG_4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416824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467544" y="0"/>
          <a:ext cx="8229600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자유형 6"/>
          <p:cNvSpPr/>
          <p:nvPr/>
        </p:nvSpPr>
        <p:spPr>
          <a:xfrm>
            <a:off x="2997497" y="1207202"/>
            <a:ext cx="5534944" cy="1004039"/>
          </a:xfrm>
          <a:custGeom>
            <a:avLst/>
            <a:gdLst>
              <a:gd name="connsiteX0" fmla="*/ 186279 w 1117649"/>
              <a:gd name="connsiteY0" fmla="*/ 0 h 5622384"/>
              <a:gd name="connsiteX1" fmla="*/ 931370 w 1117649"/>
              <a:gd name="connsiteY1" fmla="*/ 0 h 5622384"/>
              <a:gd name="connsiteX2" fmla="*/ 1063089 w 1117649"/>
              <a:gd name="connsiteY2" fmla="*/ 54560 h 5622384"/>
              <a:gd name="connsiteX3" fmla="*/ 1117649 w 1117649"/>
              <a:gd name="connsiteY3" fmla="*/ 186279 h 5622384"/>
              <a:gd name="connsiteX4" fmla="*/ 1117649 w 1117649"/>
              <a:gd name="connsiteY4" fmla="*/ 5622384 h 5622384"/>
              <a:gd name="connsiteX5" fmla="*/ 1117649 w 1117649"/>
              <a:gd name="connsiteY5" fmla="*/ 5622384 h 5622384"/>
              <a:gd name="connsiteX6" fmla="*/ 1117649 w 1117649"/>
              <a:gd name="connsiteY6" fmla="*/ 5622384 h 5622384"/>
              <a:gd name="connsiteX7" fmla="*/ 0 w 1117649"/>
              <a:gd name="connsiteY7" fmla="*/ 5622384 h 5622384"/>
              <a:gd name="connsiteX8" fmla="*/ 0 w 1117649"/>
              <a:gd name="connsiteY8" fmla="*/ 5622384 h 5622384"/>
              <a:gd name="connsiteX9" fmla="*/ 0 w 1117649"/>
              <a:gd name="connsiteY9" fmla="*/ 5622384 h 5622384"/>
              <a:gd name="connsiteX10" fmla="*/ 0 w 1117649"/>
              <a:gd name="connsiteY10" fmla="*/ 186279 h 5622384"/>
              <a:gd name="connsiteX11" fmla="*/ 54560 w 1117649"/>
              <a:gd name="connsiteY11" fmla="*/ 54560 h 5622384"/>
              <a:gd name="connsiteX12" fmla="*/ 186279 w 1117649"/>
              <a:gd name="connsiteY12" fmla="*/ 0 h 56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49" h="5622384">
                <a:moveTo>
                  <a:pt x="1117649" y="937087"/>
                </a:moveTo>
                <a:lnTo>
                  <a:pt x="1117649" y="4685297"/>
                </a:lnTo>
                <a:cubicBezTo>
                  <a:pt x="1117649" y="4933826"/>
                  <a:pt x="1113748" y="5172178"/>
                  <a:pt x="1106803" y="5347915"/>
                </a:cubicBezTo>
                <a:cubicBezTo>
                  <a:pt x="1099859" y="5523652"/>
                  <a:pt x="1090440" y="5622381"/>
                  <a:pt x="1080619" y="5622381"/>
                </a:cubicBezTo>
                <a:lnTo>
                  <a:pt x="0" y="5622381"/>
                </a:lnTo>
                <a:lnTo>
                  <a:pt x="0" y="5622381"/>
                </a:lnTo>
                <a:lnTo>
                  <a:pt x="0" y="562238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1080619" y="3"/>
                </a:lnTo>
                <a:cubicBezTo>
                  <a:pt x="1090440" y="3"/>
                  <a:pt x="1099859" y="98732"/>
                  <a:pt x="1106803" y="274469"/>
                </a:cubicBezTo>
                <a:cubicBezTo>
                  <a:pt x="1113748" y="450206"/>
                  <a:pt x="1117649" y="688558"/>
                  <a:pt x="1117649" y="937087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8384" rIns="302209" bIns="178385" numCol="1" spcCol="1270" anchor="ctr" anchorCtr="0">
            <a:noAutofit/>
          </a:bodyPr>
          <a:lstStyle/>
          <a:p>
            <a:pPr marL="114300" lvl="1" indent="-114300" algn="l" defTabSz="5334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 </a:t>
            </a:r>
            <a:r>
              <a:rPr lang="en-US" altLang="ko-KR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 보완대체의사소통 국제학술대회</a:t>
            </a:r>
            <a:endParaRPr lang="ko-KR" altLang="en-US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338089" y="1198474"/>
            <a:ext cx="2659408" cy="1021493"/>
          </a:xfrm>
          <a:custGeom>
            <a:avLst/>
            <a:gdLst>
              <a:gd name="connsiteX0" fmla="*/ 0 w 2701422"/>
              <a:gd name="connsiteY0" fmla="*/ 189517 h 1137079"/>
              <a:gd name="connsiteX1" fmla="*/ 55508 w 2701422"/>
              <a:gd name="connsiteY1" fmla="*/ 55508 h 1137079"/>
              <a:gd name="connsiteX2" fmla="*/ 189517 w 2701422"/>
              <a:gd name="connsiteY2" fmla="*/ 0 h 1137079"/>
              <a:gd name="connsiteX3" fmla="*/ 2511905 w 2701422"/>
              <a:gd name="connsiteY3" fmla="*/ 0 h 1137079"/>
              <a:gd name="connsiteX4" fmla="*/ 2645914 w 2701422"/>
              <a:gd name="connsiteY4" fmla="*/ 55508 h 1137079"/>
              <a:gd name="connsiteX5" fmla="*/ 2701422 w 2701422"/>
              <a:gd name="connsiteY5" fmla="*/ 189517 h 1137079"/>
              <a:gd name="connsiteX6" fmla="*/ 2701422 w 2701422"/>
              <a:gd name="connsiteY6" fmla="*/ 947562 h 1137079"/>
              <a:gd name="connsiteX7" fmla="*/ 2645914 w 2701422"/>
              <a:gd name="connsiteY7" fmla="*/ 1081571 h 1137079"/>
              <a:gd name="connsiteX8" fmla="*/ 2511905 w 2701422"/>
              <a:gd name="connsiteY8" fmla="*/ 1137079 h 1137079"/>
              <a:gd name="connsiteX9" fmla="*/ 189517 w 2701422"/>
              <a:gd name="connsiteY9" fmla="*/ 1137079 h 1137079"/>
              <a:gd name="connsiteX10" fmla="*/ 55508 w 2701422"/>
              <a:gd name="connsiteY10" fmla="*/ 1081571 h 1137079"/>
              <a:gd name="connsiteX11" fmla="*/ 0 w 2701422"/>
              <a:gd name="connsiteY11" fmla="*/ 947562 h 1137079"/>
              <a:gd name="connsiteX12" fmla="*/ 0 w 2701422"/>
              <a:gd name="connsiteY12" fmla="*/ 189517 h 113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422" h="1137079">
                <a:moveTo>
                  <a:pt x="0" y="189517"/>
                </a:moveTo>
                <a:cubicBezTo>
                  <a:pt x="0" y="139254"/>
                  <a:pt x="19967" y="91050"/>
                  <a:pt x="55508" y="55508"/>
                </a:cubicBezTo>
                <a:cubicBezTo>
                  <a:pt x="91049" y="19967"/>
                  <a:pt x="139254" y="0"/>
                  <a:pt x="189517" y="0"/>
                </a:cubicBezTo>
                <a:lnTo>
                  <a:pt x="2511905" y="0"/>
                </a:lnTo>
                <a:cubicBezTo>
                  <a:pt x="2562168" y="0"/>
                  <a:pt x="2610372" y="19967"/>
                  <a:pt x="2645914" y="55508"/>
                </a:cubicBezTo>
                <a:cubicBezTo>
                  <a:pt x="2681455" y="91049"/>
                  <a:pt x="2701422" y="139254"/>
                  <a:pt x="2701422" y="189517"/>
                </a:cubicBezTo>
                <a:lnTo>
                  <a:pt x="2701422" y="947562"/>
                </a:lnTo>
                <a:cubicBezTo>
                  <a:pt x="2701422" y="997825"/>
                  <a:pt x="2681455" y="1046029"/>
                  <a:pt x="2645914" y="1081571"/>
                </a:cubicBezTo>
                <a:cubicBezTo>
                  <a:pt x="2610373" y="1117112"/>
                  <a:pt x="2562168" y="1137079"/>
                  <a:pt x="2511905" y="1137079"/>
                </a:cubicBezTo>
                <a:lnTo>
                  <a:pt x="189517" y="1137079"/>
                </a:lnTo>
                <a:cubicBezTo>
                  <a:pt x="139254" y="1137079"/>
                  <a:pt x="91050" y="1117112"/>
                  <a:pt x="55508" y="1081571"/>
                </a:cubicBezTo>
                <a:cubicBezTo>
                  <a:pt x="19967" y="1046030"/>
                  <a:pt x="0" y="997825"/>
                  <a:pt x="0" y="947562"/>
                </a:cubicBezTo>
                <a:lnTo>
                  <a:pt x="0" y="1895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528" tIns="135518" rIns="215528" bIns="135518" numCol="1" spcCol="1270" anchor="ctr" anchorCtr="0">
            <a:noAutofit/>
          </a:bodyPr>
          <a:lstStyle/>
          <a:p>
            <a:pPr lvl="0" algn="ctr" defTabSz="1866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4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ko-KR" altLang="en-US" sz="4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endParaRPr lang="ko-KR" alt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2997497" y="2373192"/>
            <a:ext cx="5534944" cy="817195"/>
          </a:xfrm>
          <a:custGeom>
            <a:avLst/>
            <a:gdLst>
              <a:gd name="connsiteX0" fmla="*/ 151614 w 909663"/>
              <a:gd name="connsiteY0" fmla="*/ 0 h 5622384"/>
              <a:gd name="connsiteX1" fmla="*/ 758049 w 909663"/>
              <a:gd name="connsiteY1" fmla="*/ 0 h 5622384"/>
              <a:gd name="connsiteX2" fmla="*/ 865256 w 909663"/>
              <a:gd name="connsiteY2" fmla="*/ 44407 h 5622384"/>
              <a:gd name="connsiteX3" fmla="*/ 909663 w 909663"/>
              <a:gd name="connsiteY3" fmla="*/ 151614 h 5622384"/>
              <a:gd name="connsiteX4" fmla="*/ 909663 w 909663"/>
              <a:gd name="connsiteY4" fmla="*/ 5622384 h 5622384"/>
              <a:gd name="connsiteX5" fmla="*/ 909663 w 909663"/>
              <a:gd name="connsiteY5" fmla="*/ 5622384 h 5622384"/>
              <a:gd name="connsiteX6" fmla="*/ 909663 w 909663"/>
              <a:gd name="connsiteY6" fmla="*/ 5622384 h 5622384"/>
              <a:gd name="connsiteX7" fmla="*/ 0 w 909663"/>
              <a:gd name="connsiteY7" fmla="*/ 5622384 h 5622384"/>
              <a:gd name="connsiteX8" fmla="*/ 0 w 909663"/>
              <a:gd name="connsiteY8" fmla="*/ 5622384 h 5622384"/>
              <a:gd name="connsiteX9" fmla="*/ 0 w 909663"/>
              <a:gd name="connsiteY9" fmla="*/ 5622384 h 5622384"/>
              <a:gd name="connsiteX10" fmla="*/ 0 w 909663"/>
              <a:gd name="connsiteY10" fmla="*/ 151614 h 5622384"/>
              <a:gd name="connsiteX11" fmla="*/ 44407 w 909663"/>
              <a:gd name="connsiteY11" fmla="*/ 44407 h 5622384"/>
              <a:gd name="connsiteX12" fmla="*/ 151614 w 909663"/>
              <a:gd name="connsiteY12" fmla="*/ 0 h 56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9663" h="5622384">
                <a:moveTo>
                  <a:pt x="909663" y="937088"/>
                </a:moveTo>
                <a:lnTo>
                  <a:pt x="909663" y="4685296"/>
                </a:lnTo>
                <a:cubicBezTo>
                  <a:pt x="909663" y="4933829"/>
                  <a:pt x="907078" y="5172177"/>
                  <a:pt x="902478" y="5347913"/>
                </a:cubicBezTo>
                <a:cubicBezTo>
                  <a:pt x="897878" y="5523650"/>
                  <a:pt x="891639" y="5622381"/>
                  <a:pt x="885133" y="5622381"/>
                </a:cubicBezTo>
                <a:lnTo>
                  <a:pt x="0" y="5622381"/>
                </a:lnTo>
                <a:lnTo>
                  <a:pt x="0" y="5622381"/>
                </a:lnTo>
                <a:lnTo>
                  <a:pt x="0" y="562238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885133" y="3"/>
                </a:lnTo>
                <a:cubicBezTo>
                  <a:pt x="891639" y="3"/>
                  <a:pt x="897878" y="98734"/>
                  <a:pt x="902478" y="274471"/>
                </a:cubicBezTo>
                <a:cubicBezTo>
                  <a:pt x="907078" y="450207"/>
                  <a:pt x="909663" y="688561"/>
                  <a:pt x="909663" y="937088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8231" rIns="292056" bIns="168232" numCol="1" spcCol="1270" anchor="ctr" anchorCtr="0">
            <a:noAutofit/>
          </a:bodyPr>
          <a:lstStyle/>
          <a:p>
            <a:pPr marL="114300" lvl="1" indent="-114300" algn="l" defTabSz="5334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 </a:t>
            </a:r>
            <a:r>
              <a:rPr lang="en-US" altLang="ko-KR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 보완대체의사소통 국제학술대회</a:t>
            </a:r>
            <a:endParaRPr lang="ko-KR" alt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338089" y="2271043"/>
            <a:ext cx="2659408" cy="1021493"/>
          </a:xfrm>
          <a:custGeom>
            <a:avLst/>
            <a:gdLst>
              <a:gd name="connsiteX0" fmla="*/ 0 w 2701422"/>
              <a:gd name="connsiteY0" fmla="*/ 189517 h 1137079"/>
              <a:gd name="connsiteX1" fmla="*/ 55508 w 2701422"/>
              <a:gd name="connsiteY1" fmla="*/ 55508 h 1137079"/>
              <a:gd name="connsiteX2" fmla="*/ 189517 w 2701422"/>
              <a:gd name="connsiteY2" fmla="*/ 0 h 1137079"/>
              <a:gd name="connsiteX3" fmla="*/ 2511905 w 2701422"/>
              <a:gd name="connsiteY3" fmla="*/ 0 h 1137079"/>
              <a:gd name="connsiteX4" fmla="*/ 2645914 w 2701422"/>
              <a:gd name="connsiteY4" fmla="*/ 55508 h 1137079"/>
              <a:gd name="connsiteX5" fmla="*/ 2701422 w 2701422"/>
              <a:gd name="connsiteY5" fmla="*/ 189517 h 1137079"/>
              <a:gd name="connsiteX6" fmla="*/ 2701422 w 2701422"/>
              <a:gd name="connsiteY6" fmla="*/ 947562 h 1137079"/>
              <a:gd name="connsiteX7" fmla="*/ 2645914 w 2701422"/>
              <a:gd name="connsiteY7" fmla="*/ 1081571 h 1137079"/>
              <a:gd name="connsiteX8" fmla="*/ 2511905 w 2701422"/>
              <a:gd name="connsiteY8" fmla="*/ 1137079 h 1137079"/>
              <a:gd name="connsiteX9" fmla="*/ 189517 w 2701422"/>
              <a:gd name="connsiteY9" fmla="*/ 1137079 h 1137079"/>
              <a:gd name="connsiteX10" fmla="*/ 55508 w 2701422"/>
              <a:gd name="connsiteY10" fmla="*/ 1081571 h 1137079"/>
              <a:gd name="connsiteX11" fmla="*/ 0 w 2701422"/>
              <a:gd name="connsiteY11" fmla="*/ 947562 h 1137079"/>
              <a:gd name="connsiteX12" fmla="*/ 0 w 2701422"/>
              <a:gd name="connsiteY12" fmla="*/ 189517 h 113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422" h="1137079">
                <a:moveTo>
                  <a:pt x="0" y="189517"/>
                </a:moveTo>
                <a:cubicBezTo>
                  <a:pt x="0" y="139254"/>
                  <a:pt x="19967" y="91050"/>
                  <a:pt x="55508" y="55508"/>
                </a:cubicBezTo>
                <a:cubicBezTo>
                  <a:pt x="91049" y="19967"/>
                  <a:pt x="139254" y="0"/>
                  <a:pt x="189517" y="0"/>
                </a:cubicBezTo>
                <a:lnTo>
                  <a:pt x="2511905" y="0"/>
                </a:lnTo>
                <a:cubicBezTo>
                  <a:pt x="2562168" y="0"/>
                  <a:pt x="2610372" y="19967"/>
                  <a:pt x="2645914" y="55508"/>
                </a:cubicBezTo>
                <a:cubicBezTo>
                  <a:pt x="2681455" y="91049"/>
                  <a:pt x="2701422" y="139254"/>
                  <a:pt x="2701422" y="189517"/>
                </a:cubicBezTo>
                <a:lnTo>
                  <a:pt x="2701422" y="947562"/>
                </a:lnTo>
                <a:cubicBezTo>
                  <a:pt x="2701422" y="997825"/>
                  <a:pt x="2681455" y="1046029"/>
                  <a:pt x="2645914" y="1081571"/>
                </a:cubicBezTo>
                <a:cubicBezTo>
                  <a:pt x="2610373" y="1117112"/>
                  <a:pt x="2562168" y="1137079"/>
                  <a:pt x="2511905" y="1137079"/>
                </a:cubicBezTo>
                <a:lnTo>
                  <a:pt x="189517" y="1137079"/>
                </a:lnTo>
                <a:cubicBezTo>
                  <a:pt x="139254" y="1137079"/>
                  <a:pt x="91050" y="1117112"/>
                  <a:pt x="55508" y="1081571"/>
                </a:cubicBezTo>
                <a:cubicBezTo>
                  <a:pt x="19967" y="1046030"/>
                  <a:pt x="0" y="997825"/>
                  <a:pt x="0" y="947562"/>
                </a:cubicBezTo>
                <a:lnTo>
                  <a:pt x="0" y="1895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528" tIns="135518" rIns="215528" bIns="135518" numCol="1" spcCol="1270" anchor="ctr" anchorCtr="0">
            <a:noAutofit/>
          </a:bodyPr>
          <a:lstStyle/>
          <a:p>
            <a:pPr lvl="0" algn="ctr" defTabSz="1866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4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ko-KR" altLang="en-US" sz="4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endParaRPr lang="ko-KR" alt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2997497" y="3352343"/>
            <a:ext cx="5534944" cy="1004030"/>
          </a:xfrm>
          <a:custGeom>
            <a:avLst/>
            <a:gdLst>
              <a:gd name="connsiteX0" fmla="*/ 186277 w 1117639"/>
              <a:gd name="connsiteY0" fmla="*/ 0 h 5622384"/>
              <a:gd name="connsiteX1" fmla="*/ 931362 w 1117639"/>
              <a:gd name="connsiteY1" fmla="*/ 0 h 5622384"/>
              <a:gd name="connsiteX2" fmla="*/ 1063080 w 1117639"/>
              <a:gd name="connsiteY2" fmla="*/ 54559 h 5622384"/>
              <a:gd name="connsiteX3" fmla="*/ 1117639 w 1117639"/>
              <a:gd name="connsiteY3" fmla="*/ 186277 h 5622384"/>
              <a:gd name="connsiteX4" fmla="*/ 1117639 w 1117639"/>
              <a:gd name="connsiteY4" fmla="*/ 5622384 h 5622384"/>
              <a:gd name="connsiteX5" fmla="*/ 1117639 w 1117639"/>
              <a:gd name="connsiteY5" fmla="*/ 5622384 h 5622384"/>
              <a:gd name="connsiteX6" fmla="*/ 1117639 w 1117639"/>
              <a:gd name="connsiteY6" fmla="*/ 5622384 h 5622384"/>
              <a:gd name="connsiteX7" fmla="*/ 0 w 1117639"/>
              <a:gd name="connsiteY7" fmla="*/ 5622384 h 5622384"/>
              <a:gd name="connsiteX8" fmla="*/ 0 w 1117639"/>
              <a:gd name="connsiteY8" fmla="*/ 5622384 h 5622384"/>
              <a:gd name="connsiteX9" fmla="*/ 0 w 1117639"/>
              <a:gd name="connsiteY9" fmla="*/ 5622384 h 5622384"/>
              <a:gd name="connsiteX10" fmla="*/ 0 w 1117639"/>
              <a:gd name="connsiteY10" fmla="*/ 186277 h 5622384"/>
              <a:gd name="connsiteX11" fmla="*/ 54559 w 1117639"/>
              <a:gd name="connsiteY11" fmla="*/ 54559 h 5622384"/>
              <a:gd name="connsiteX12" fmla="*/ 186277 w 1117639"/>
              <a:gd name="connsiteY12" fmla="*/ 0 h 56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39" h="5622384">
                <a:moveTo>
                  <a:pt x="1117639" y="937085"/>
                </a:moveTo>
                <a:lnTo>
                  <a:pt x="1117639" y="4685299"/>
                </a:lnTo>
                <a:cubicBezTo>
                  <a:pt x="1117639" y="4933830"/>
                  <a:pt x="1113738" y="5172179"/>
                  <a:pt x="1106793" y="5347918"/>
                </a:cubicBezTo>
                <a:cubicBezTo>
                  <a:pt x="1099849" y="5523656"/>
                  <a:pt x="1090431" y="5622381"/>
                  <a:pt x="1080610" y="5622381"/>
                </a:cubicBezTo>
                <a:lnTo>
                  <a:pt x="0" y="5622381"/>
                </a:lnTo>
                <a:lnTo>
                  <a:pt x="0" y="5622381"/>
                </a:lnTo>
                <a:lnTo>
                  <a:pt x="0" y="562238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1080610" y="3"/>
                </a:lnTo>
                <a:cubicBezTo>
                  <a:pt x="1090431" y="3"/>
                  <a:pt x="1099849" y="98733"/>
                  <a:pt x="1106793" y="274466"/>
                </a:cubicBezTo>
                <a:cubicBezTo>
                  <a:pt x="1113738" y="450205"/>
                  <a:pt x="1117639" y="688554"/>
                  <a:pt x="1117639" y="9370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8385" rIns="302209" bIns="178384" numCol="1" spcCol="1270" anchor="ctr" anchorCtr="0">
            <a:noAutofit/>
          </a:bodyPr>
          <a:lstStyle/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1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한국장애인재단지원사업 </a:t>
            </a:r>
            <a:endParaRPr lang="ko-KR" altLang="en-US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lvl="1" indent="-114300" algn="l" defTabSz="5334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“通”하라 </a:t>
            </a:r>
            <a:r>
              <a:rPr lang="en-US" altLang="ko-KR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보완대체의사소통 활용방안 모색 프로그램</a:t>
            </a:r>
            <a:r>
              <a:rPr lang="en-US" altLang="ko-KR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진행</a:t>
            </a:r>
            <a:endParaRPr lang="ko-KR" alt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lvl="1" indent="-114300" algn="l" defTabSz="5334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서울시장애인인권증진 프로그램</a:t>
            </a:r>
            <a:endParaRPr lang="ko-KR" alt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lvl="1" indent="-114300" algn="l" defTabSz="5334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상생학교 </a:t>
            </a:r>
            <a:r>
              <a:rPr lang="en-US" altLang="ko-KR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보완대체의사소통 단말기를 활용한 장애인권강사 양성프로그램</a:t>
            </a:r>
            <a:r>
              <a:rPr lang="en-US" altLang="ko-KR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진행 중</a:t>
            </a:r>
            <a:endParaRPr lang="ko-KR" alt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자유형 11"/>
          <p:cNvSpPr/>
          <p:nvPr/>
        </p:nvSpPr>
        <p:spPr>
          <a:xfrm>
            <a:off x="338089" y="3343611"/>
            <a:ext cx="2659408" cy="1021493"/>
          </a:xfrm>
          <a:custGeom>
            <a:avLst/>
            <a:gdLst>
              <a:gd name="connsiteX0" fmla="*/ 0 w 2701422"/>
              <a:gd name="connsiteY0" fmla="*/ 189517 h 1137079"/>
              <a:gd name="connsiteX1" fmla="*/ 55508 w 2701422"/>
              <a:gd name="connsiteY1" fmla="*/ 55508 h 1137079"/>
              <a:gd name="connsiteX2" fmla="*/ 189517 w 2701422"/>
              <a:gd name="connsiteY2" fmla="*/ 0 h 1137079"/>
              <a:gd name="connsiteX3" fmla="*/ 2511905 w 2701422"/>
              <a:gd name="connsiteY3" fmla="*/ 0 h 1137079"/>
              <a:gd name="connsiteX4" fmla="*/ 2645914 w 2701422"/>
              <a:gd name="connsiteY4" fmla="*/ 55508 h 1137079"/>
              <a:gd name="connsiteX5" fmla="*/ 2701422 w 2701422"/>
              <a:gd name="connsiteY5" fmla="*/ 189517 h 1137079"/>
              <a:gd name="connsiteX6" fmla="*/ 2701422 w 2701422"/>
              <a:gd name="connsiteY6" fmla="*/ 947562 h 1137079"/>
              <a:gd name="connsiteX7" fmla="*/ 2645914 w 2701422"/>
              <a:gd name="connsiteY7" fmla="*/ 1081571 h 1137079"/>
              <a:gd name="connsiteX8" fmla="*/ 2511905 w 2701422"/>
              <a:gd name="connsiteY8" fmla="*/ 1137079 h 1137079"/>
              <a:gd name="connsiteX9" fmla="*/ 189517 w 2701422"/>
              <a:gd name="connsiteY9" fmla="*/ 1137079 h 1137079"/>
              <a:gd name="connsiteX10" fmla="*/ 55508 w 2701422"/>
              <a:gd name="connsiteY10" fmla="*/ 1081571 h 1137079"/>
              <a:gd name="connsiteX11" fmla="*/ 0 w 2701422"/>
              <a:gd name="connsiteY11" fmla="*/ 947562 h 1137079"/>
              <a:gd name="connsiteX12" fmla="*/ 0 w 2701422"/>
              <a:gd name="connsiteY12" fmla="*/ 189517 h 113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422" h="1137079">
                <a:moveTo>
                  <a:pt x="0" y="189517"/>
                </a:moveTo>
                <a:cubicBezTo>
                  <a:pt x="0" y="139254"/>
                  <a:pt x="19967" y="91050"/>
                  <a:pt x="55508" y="55508"/>
                </a:cubicBezTo>
                <a:cubicBezTo>
                  <a:pt x="91049" y="19967"/>
                  <a:pt x="139254" y="0"/>
                  <a:pt x="189517" y="0"/>
                </a:cubicBezTo>
                <a:lnTo>
                  <a:pt x="2511905" y="0"/>
                </a:lnTo>
                <a:cubicBezTo>
                  <a:pt x="2562168" y="0"/>
                  <a:pt x="2610372" y="19967"/>
                  <a:pt x="2645914" y="55508"/>
                </a:cubicBezTo>
                <a:cubicBezTo>
                  <a:pt x="2681455" y="91049"/>
                  <a:pt x="2701422" y="139254"/>
                  <a:pt x="2701422" y="189517"/>
                </a:cubicBezTo>
                <a:lnTo>
                  <a:pt x="2701422" y="947562"/>
                </a:lnTo>
                <a:cubicBezTo>
                  <a:pt x="2701422" y="997825"/>
                  <a:pt x="2681455" y="1046029"/>
                  <a:pt x="2645914" y="1081571"/>
                </a:cubicBezTo>
                <a:cubicBezTo>
                  <a:pt x="2610373" y="1117112"/>
                  <a:pt x="2562168" y="1137079"/>
                  <a:pt x="2511905" y="1137079"/>
                </a:cubicBezTo>
                <a:lnTo>
                  <a:pt x="189517" y="1137079"/>
                </a:lnTo>
                <a:cubicBezTo>
                  <a:pt x="139254" y="1137079"/>
                  <a:pt x="91050" y="1117112"/>
                  <a:pt x="55508" y="1081571"/>
                </a:cubicBezTo>
                <a:cubicBezTo>
                  <a:pt x="19967" y="1046030"/>
                  <a:pt x="0" y="997825"/>
                  <a:pt x="0" y="947562"/>
                </a:cubicBezTo>
                <a:lnTo>
                  <a:pt x="0" y="1895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528" tIns="135518" rIns="215528" bIns="135518" numCol="1" spcCol="1270" anchor="ctr" anchorCtr="0">
            <a:noAutofit/>
          </a:bodyPr>
          <a:lstStyle/>
          <a:p>
            <a:pPr lvl="0" algn="ctr" defTabSz="1866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4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ko-KR" altLang="en-US" sz="4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endParaRPr lang="ko-KR" alt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자유형 12"/>
          <p:cNvSpPr/>
          <p:nvPr/>
        </p:nvSpPr>
        <p:spPr>
          <a:xfrm>
            <a:off x="2987824" y="4509120"/>
            <a:ext cx="5534944" cy="1004030"/>
          </a:xfrm>
          <a:custGeom>
            <a:avLst/>
            <a:gdLst>
              <a:gd name="connsiteX0" fmla="*/ 186277 w 1117639"/>
              <a:gd name="connsiteY0" fmla="*/ 0 h 5622384"/>
              <a:gd name="connsiteX1" fmla="*/ 931362 w 1117639"/>
              <a:gd name="connsiteY1" fmla="*/ 0 h 5622384"/>
              <a:gd name="connsiteX2" fmla="*/ 1063080 w 1117639"/>
              <a:gd name="connsiteY2" fmla="*/ 54559 h 5622384"/>
              <a:gd name="connsiteX3" fmla="*/ 1117639 w 1117639"/>
              <a:gd name="connsiteY3" fmla="*/ 186277 h 5622384"/>
              <a:gd name="connsiteX4" fmla="*/ 1117639 w 1117639"/>
              <a:gd name="connsiteY4" fmla="*/ 5622384 h 5622384"/>
              <a:gd name="connsiteX5" fmla="*/ 1117639 w 1117639"/>
              <a:gd name="connsiteY5" fmla="*/ 5622384 h 5622384"/>
              <a:gd name="connsiteX6" fmla="*/ 1117639 w 1117639"/>
              <a:gd name="connsiteY6" fmla="*/ 5622384 h 5622384"/>
              <a:gd name="connsiteX7" fmla="*/ 0 w 1117639"/>
              <a:gd name="connsiteY7" fmla="*/ 5622384 h 5622384"/>
              <a:gd name="connsiteX8" fmla="*/ 0 w 1117639"/>
              <a:gd name="connsiteY8" fmla="*/ 5622384 h 5622384"/>
              <a:gd name="connsiteX9" fmla="*/ 0 w 1117639"/>
              <a:gd name="connsiteY9" fmla="*/ 5622384 h 5622384"/>
              <a:gd name="connsiteX10" fmla="*/ 0 w 1117639"/>
              <a:gd name="connsiteY10" fmla="*/ 186277 h 5622384"/>
              <a:gd name="connsiteX11" fmla="*/ 54559 w 1117639"/>
              <a:gd name="connsiteY11" fmla="*/ 54559 h 5622384"/>
              <a:gd name="connsiteX12" fmla="*/ 186277 w 1117639"/>
              <a:gd name="connsiteY12" fmla="*/ 0 h 56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39" h="5622384">
                <a:moveTo>
                  <a:pt x="1117639" y="937085"/>
                </a:moveTo>
                <a:lnTo>
                  <a:pt x="1117639" y="4685299"/>
                </a:lnTo>
                <a:cubicBezTo>
                  <a:pt x="1117639" y="4933830"/>
                  <a:pt x="1113738" y="5172179"/>
                  <a:pt x="1106793" y="5347918"/>
                </a:cubicBezTo>
                <a:cubicBezTo>
                  <a:pt x="1099849" y="5523656"/>
                  <a:pt x="1090431" y="5622381"/>
                  <a:pt x="1080610" y="5622381"/>
                </a:cubicBezTo>
                <a:lnTo>
                  <a:pt x="0" y="5622381"/>
                </a:lnTo>
                <a:lnTo>
                  <a:pt x="0" y="5622381"/>
                </a:lnTo>
                <a:lnTo>
                  <a:pt x="0" y="562238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1080610" y="3"/>
                </a:lnTo>
                <a:cubicBezTo>
                  <a:pt x="1090431" y="3"/>
                  <a:pt x="1099849" y="98733"/>
                  <a:pt x="1106793" y="274466"/>
                </a:cubicBezTo>
                <a:cubicBezTo>
                  <a:pt x="1113738" y="450205"/>
                  <a:pt x="1117639" y="688554"/>
                  <a:pt x="1117639" y="9370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8385" rIns="302209" bIns="178384" numCol="1" spcCol="1270" anchor="ctr" anchorCtr="0">
            <a:noAutofit/>
          </a:bodyPr>
          <a:lstStyle/>
          <a:p>
            <a:pPr marL="114300" lvl="1" indent="-114300" algn="l" defTabSz="5334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서울시 장애인복지계정사업</a:t>
            </a:r>
            <a:endPara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lvl="1" indent="-114300" algn="l" defTabSz="5334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중증뇌병변언어장애인의사소통지원사업</a:t>
            </a:r>
            <a:endPara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lvl="1" indent="-114300" algn="l" defTabSz="5334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복지부 지원</a:t>
            </a:r>
            <a:endPara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lvl="1" indent="-114300" algn="l" defTabSz="5334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의사소통권리지원사업</a:t>
            </a:r>
            <a:endParaRPr lang="ko-KR" alt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323528" y="4509120"/>
            <a:ext cx="2659408" cy="1021493"/>
          </a:xfrm>
          <a:custGeom>
            <a:avLst/>
            <a:gdLst>
              <a:gd name="connsiteX0" fmla="*/ 0 w 2701422"/>
              <a:gd name="connsiteY0" fmla="*/ 189517 h 1137079"/>
              <a:gd name="connsiteX1" fmla="*/ 55508 w 2701422"/>
              <a:gd name="connsiteY1" fmla="*/ 55508 h 1137079"/>
              <a:gd name="connsiteX2" fmla="*/ 189517 w 2701422"/>
              <a:gd name="connsiteY2" fmla="*/ 0 h 1137079"/>
              <a:gd name="connsiteX3" fmla="*/ 2511905 w 2701422"/>
              <a:gd name="connsiteY3" fmla="*/ 0 h 1137079"/>
              <a:gd name="connsiteX4" fmla="*/ 2645914 w 2701422"/>
              <a:gd name="connsiteY4" fmla="*/ 55508 h 1137079"/>
              <a:gd name="connsiteX5" fmla="*/ 2701422 w 2701422"/>
              <a:gd name="connsiteY5" fmla="*/ 189517 h 1137079"/>
              <a:gd name="connsiteX6" fmla="*/ 2701422 w 2701422"/>
              <a:gd name="connsiteY6" fmla="*/ 947562 h 1137079"/>
              <a:gd name="connsiteX7" fmla="*/ 2645914 w 2701422"/>
              <a:gd name="connsiteY7" fmla="*/ 1081571 h 1137079"/>
              <a:gd name="connsiteX8" fmla="*/ 2511905 w 2701422"/>
              <a:gd name="connsiteY8" fmla="*/ 1137079 h 1137079"/>
              <a:gd name="connsiteX9" fmla="*/ 189517 w 2701422"/>
              <a:gd name="connsiteY9" fmla="*/ 1137079 h 1137079"/>
              <a:gd name="connsiteX10" fmla="*/ 55508 w 2701422"/>
              <a:gd name="connsiteY10" fmla="*/ 1081571 h 1137079"/>
              <a:gd name="connsiteX11" fmla="*/ 0 w 2701422"/>
              <a:gd name="connsiteY11" fmla="*/ 947562 h 1137079"/>
              <a:gd name="connsiteX12" fmla="*/ 0 w 2701422"/>
              <a:gd name="connsiteY12" fmla="*/ 189517 h 113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422" h="1137079">
                <a:moveTo>
                  <a:pt x="0" y="189517"/>
                </a:moveTo>
                <a:cubicBezTo>
                  <a:pt x="0" y="139254"/>
                  <a:pt x="19967" y="91050"/>
                  <a:pt x="55508" y="55508"/>
                </a:cubicBezTo>
                <a:cubicBezTo>
                  <a:pt x="91049" y="19967"/>
                  <a:pt x="139254" y="0"/>
                  <a:pt x="189517" y="0"/>
                </a:cubicBezTo>
                <a:lnTo>
                  <a:pt x="2511905" y="0"/>
                </a:lnTo>
                <a:cubicBezTo>
                  <a:pt x="2562168" y="0"/>
                  <a:pt x="2610372" y="19967"/>
                  <a:pt x="2645914" y="55508"/>
                </a:cubicBezTo>
                <a:cubicBezTo>
                  <a:pt x="2681455" y="91049"/>
                  <a:pt x="2701422" y="139254"/>
                  <a:pt x="2701422" y="189517"/>
                </a:cubicBezTo>
                <a:lnTo>
                  <a:pt x="2701422" y="947562"/>
                </a:lnTo>
                <a:cubicBezTo>
                  <a:pt x="2701422" y="997825"/>
                  <a:pt x="2681455" y="1046029"/>
                  <a:pt x="2645914" y="1081571"/>
                </a:cubicBezTo>
                <a:cubicBezTo>
                  <a:pt x="2610373" y="1117112"/>
                  <a:pt x="2562168" y="1137079"/>
                  <a:pt x="2511905" y="1137079"/>
                </a:cubicBezTo>
                <a:lnTo>
                  <a:pt x="189517" y="1137079"/>
                </a:lnTo>
                <a:cubicBezTo>
                  <a:pt x="139254" y="1137079"/>
                  <a:pt x="91050" y="1117112"/>
                  <a:pt x="55508" y="1081571"/>
                </a:cubicBezTo>
                <a:cubicBezTo>
                  <a:pt x="19967" y="1046030"/>
                  <a:pt x="0" y="997825"/>
                  <a:pt x="0" y="947562"/>
                </a:cubicBezTo>
                <a:lnTo>
                  <a:pt x="0" y="1895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528" tIns="135518" rIns="215528" bIns="135518" numCol="1" spcCol="1270" anchor="ctr" anchorCtr="0">
            <a:noAutofit/>
          </a:bodyPr>
          <a:lstStyle/>
          <a:p>
            <a:pPr lvl="0" algn="ctr" defTabSz="1866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4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r>
              <a:rPr lang="ko-KR" altLang="en-US" sz="4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endParaRPr lang="ko-KR" alt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2987824" y="5661248"/>
            <a:ext cx="5534944" cy="1004030"/>
          </a:xfrm>
          <a:custGeom>
            <a:avLst/>
            <a:gdLst>
              <a:gd name="connsiteX0" fmla="*/ 186277 w 1117639"/>
              <a:gd name="connsiteY0" fmla="*/ 0 h 5622384"/>
              <a:gd name="connsiteX1" fmla="*/ 931362 w 1117639"/>
              <a:gd name="connsiteY1" fmla="*/ 0 h 5622384"/>
              <a:gd name="connsiteX2" fmla="*/ 1063080 w 1117639"/>
              <a:gd name="connsiteY2" fmla="*/ 54559 h 5622384"/>
              <a:gd name="connsiteX3" fmla="*/ 1117639 w 1117639"/>
              <a:gd name="connsiteY3" fmla="*/ 186277 h 5622384"/>
              <a:gd name="connsiteX4" fmla="*/ 1117639 w 1117639"/>
              <a:gd name="connsiteY4" fmla="*/ 5622384 h 5622384"/>
              <a:gd name="connsiteX5" fmla="*/ 1117639 w 1117639"/>
              <a:gd name="connsiteY5" fmla="*/ 5622384 h 5622384"/>
              <a:gd name="connsiteX6" fmla="*/ 1117639 w 1117639"/>
              <a:gd name="connsiteY6" fmla="*/ 5622384 h 5622384"/>
              <a:gd name="connsiteX7" fmla="*/ 0 w 1117639"/>
              <a:gd name="connsiteY7" fmla="*/ 5622384 h 5622384"/>
              <a:gd name="connsiteX8" fmla="*/ 0 w 1117639"/>
              <a:gd name="connsiteY8" fmla="*/ 5622384 h 5622384"/>
              <a:gd name="connsiteX9" fmla="*/ 0 w 1117639"/>
              <a:gd name="connsiteY9" fmla="*/ 5622384 h 5622384"/>
              <a:gd name="connsiteX10" fmla="*/ 0 w 1117639"/>
              <a:gd name="connsiteY10" fmla="*/ 186277 h 5622384"/>
              <a:gd name="connsiteX11" fmla="*/ 54559 w 1117639"/>
              <a:gd name="connsiteY11" fmla="*/ 54559 h 5622384"/>
              <a:gd name="connsiteX12" fmla="*/ 186277 w 1117639"/>
              <a:gd name="connsiteY12" fmla="*/ 0 h 56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39" h="5622384">
                <a:moveTo>
                  <a:pt x="1117639" y="937085"/>
                </a:moveTo>
                <a:lnTo>
                  <a:pt x="1117639" y="4685299"/>
                </a:lnTo>
                <a:cubicBezTo>
                  <a:pt x="1117639" y="4933830"/>
                  <a:pt x="1113738" y="5172179"/>
                  <a:pt x="1106793" y="5347918"/>
                </a:cubicBezTo>
                <a:cubicBezTo>
                  <a:pt x="1099849" y="5523656"/>
                  <a:pt x="1090431" y="5622381"/>
                  <a:pt x="1080610" y="5622381"/>
                </a:cubicBezTo>
                <a:lnTo>
                  <a:pt x="0" y="5622381"/>
                </a:lnTo>
                <a:lnTo>
                  <a:pt x="0" y="5622381"/>
                </a:lnTo>
                <a:lnTo>
                  <a:pt x="0" y="562238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1080610" y="3"/>
                </a:lnTo>
                <a:cubicBezTo>
                  <a:pt x="1090431" y="3"/>
                  <a:pt x="1099849" y="98733"/>
                  <a:pt x="1106793" y="274466"/>
                </a:cubicBezTo>
                <a:cubicBezTo>
                  <a:pt x="1113738" y="450205"/>
                  <a:pt x="1117639" y="688554"/>
                  <a:pt x="1117639" y="93708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8385" rIns="302209" bIns="178384" numCol="1" spcCol="1270" anchor="ctr" anchorCtr="0">
            <a:noAutofit/>
          </a:bodyPr>
          <a:lstStyle/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서울시 중증 언어장애인 의사소통지원사업</a:t>
            </a:r>
            <a:endParaRPr lang="en-US" altLang="ko-KR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복지부 지원 의사소통권리지원사업</a:t>
            </a:r>
            <a:endParaRPr lang="en-US" altLang="ko-KR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" lvl="1" indent="-57150" algn="l" defTabSz="48895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장애인재단 지원 보완대체의사소통</a:t>
            </a:r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엑세스</a:t>
            </a:r>
            <a:r>
              <a:rPr lang="ko-KR" alt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프로젝트</a:t>
            </a:r>
            <a:endParaRPr lang="ko-KR" alt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자유형 15"/>
          <p:cNvSpPr/>
          <p:nvPr/>
        </p:nvSpPr>
        <p:spPr>
          <a:xfrm>
            <a:off x="323528" y="5661248"/>
            <a:ext cx="2659408" cy="1021493"/>
          </a:xfrm>
          <a:custGeom>
            <a:avLst/>
            <a:gdLst>
              <a:gd name="connsiteX0" fmla="*/ 0 w 2701422"/>
              <a:gd name="connsiteY0" fmla="*/ 189517 h 1137079"/>
              <a:gd name="connsiteX1" fmla="*/ 55508 w 2701422"/>
              <a:gd name="connsiteY1" fmla="*/ 55508 h 1137079"/>
              <a:gd name="connsiteX2" fmla="*/ 189517 w 2701422"/>
              <a:gd name="connsiteY2" fmla="*/ 0 h 1137079"/>
              <a:gd name="connsiteX3" fmla="*/ 2511905 w 2701422"/>
              <a:gd name="connsiteY3" fmla="*/ 0 h 1137079"/>
              <a:gd name="connsiteX4" fmla="*/ 2645914 w 2701422"/>
              <a:gd name="connsiteY4" fmla="*/ 55508 h 1137079"/>
              <a:gd name="connsiteX5" fmla="*/ 2701422 w 2701422"/>
              <a:gd name="connsiteY5" fmla="*/ 189517 h 1137079"/>
              <a:gd name="connsiteX6" fmla="*/ 2701422 w 2701422"/>
              <a:gd name="connsiteY6" fmla="*/ 947562 h 1137079"/>
              <a:gd name="connsiteX7" fmla="*/ 2645914 w 2701422"/>
              <a:gd name="connsiteY7" fmla="*/ 1081571 h 1137079"/>
              <a:gd name="connsiteX8" fmla="*/ 2511905 w 2701422"/>
              <a:gd name="connsiteY8" fmla="*/ 1137079 h 1137079"/>
              <a:gd name="connsiteX9" fmla="*/ 189517 w 2701422"/>
              <a:gd name="connsiteY9" fmla="*/ 1137079 h 1137079"/>
              <a:gd name="connsiteX10" fmla="*/ 55508 w 2701422"/>
              <a:gd name="connsiteY10" fmla="*/ 1081571 h 1137079"/>
              <a:gd name="connsiteX11" fmla="*/ 0 w 2701422"/>
              <a:gd name="connsiteY11" fmla="*/ 947562 h 1137079"/>
              <a:gd name="connsiteX12" fmla="*/ 0 w 2701422"/>
              <a:gd name="connsiteY12" fmla="*/ 189517 h 113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422" h="1137079">
                <a:moveTo>
                  <a:pt x="0" y="189517"/>
                </a:moveTo>
                <a:cubicBezTo>
                  <a:pt x="0" y="139254"/>
                  <a:pt x="19967" y="91050"/>
                  <a:pt x="55508" y="55508"/>
                </a:cubicBezTo>
                <a:cubicBezTo>
                  <a:pt x="91049" y="19967"/>
                  <a:pt x="139254" y="0"/>
                  <a:pt x="189517" y="0"/>
                </a:cubicBezTo>
                <a:lnTo>
                  <a:pt x="2511905" y="0"/>
                </a:lnTo>
                <a:cubicBezTo>
                  <a:pt x="2562168" y="0"/>
                  <a:pt x="2610372" y="19967"/>
                  <a:pt x="2645914" y="55508"/>
                </a:cubicBezTo>
                <a:cubicBezTo>
                  <a:pt x="2681455" y="91049"/>
                  <a:pt x="2701422" y="139254"/>
                  <a:pt x="2701422" y="189517"/>
                </a:cubicBezTo>
                <a:lnTo>
                  <a:pt x="2701422" y="947562"/>
                </a:lnTo>
                <a:cubicBezTo>
                  <a:pt x="2701422" y="997825"/>
                  <a:pt x="2681455" y="1046029"/>
                  <a:pt x="2645914" y="1081571"/>
                </a:cubicBezTo>
                <a:cubicBezTo>
                  <a:pt x="2610373" y="1117112"/>
                  <a:pt x="2562168" y="1137079"/>
                  <a:pt x="2511905" y="1137079"/>
                </a:cubicBezTo>
                <a:lnTo>
                  <a:pt x="189517" y="1137079"/>
                </a:lnTo>
                <a:cubicBezTo>
                  <a:pt x="139254" y="1137079"/>
                  <a:pt x="91050" y="1117112"/>
                  <a:pt x="55508" y="1081571"/>
                </a:cubicBezTo>
                <a:cubicBezTo>
                  <a:pt x="19967" y="1046030"/>
                  <a:pt x="0" y="997825"/>
                  <a:pt x="0" y="947562"/>
                </a:cubicBezTo>
                <a:lnTo>
                  <a:pt x="0" y="1895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528" tIns="135518" rIns="215528" bIns="135518" numCol="1" spcCol="1270" anchor="ctr" anchorCtr="0">
            <a:noAutofit/>
          </a:bodyPr>
          <a:lstStyle/>
          <a:p>
            <a:pPr lvl="0" algn="ctr" defTabSz="1866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4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ko-KR" altLang="en-US" sz="4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endParaRPr lang="ko-KR" alt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467544" y="0"/>
          <a:ext cx="8229600" cy="139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제목 7"/>
          <p:cNvGrpSpPr>
            <a:grpSpLocks noGrp="1"/>
          </p:cNvGrpSpPr>
          <p:nvPr>
            <p:ph type="title"/>
          </p:nvPr>
        </p:nvGrpSpPr>
        <p:grpSpPr>
          <a:xfrm>
            <a:off x="457200" y="357188"/>
            <a:ext cx="8219256" cy="928687"/>
            <a:chOff x="0" y="0"/>
            <a:chExt cx="8229600" cy="1399032"/>
          </a:xfrm>
          <a:scene3d>
            <a:camera prst="orthographicFront"/>
            <a:lightRig rig="chilly" dir="t"/>
          </a:scene3d>
        </p:grpSpPr>
        <p:sp>
          <p:nvSpPr>
            <p:cNvPr id="9" name="직사각형 8"/>
            <p:cNvSpPr/>
            <p:nvPr/>
          </p:nvSpPr>
          <p:spPr>
            <a:xfrm>
              <a:off x="0" y="0"/>
              <a:ext cx="8229600" cy="1399032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직사각형 9"/>
            <p:cNvSpPr/>
            <p:nvPr/>
          </p:nvSpPr>
          <p:spPr>
            <a:xfrm>
              <a:off x="0" y="0"/>
              <a:ext cx="8229600" cy="1399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284480" rIns="284480" bIns="284480" numCol="1" spcCol="1270" anchor="ctr" anchorCtr="0">
              <a:noAutofit/>
            </a:bodyPr>
            <a:lstStyle/>
            <a:p>
              <a:pPr lvl="0" algn="ctr" defTabSz="17780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000" kern="1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해외  사례</a:t>
              </a:r>
              <a:endParaRPr lang="ko-KR" sz="4000" kern="1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1" name="내용 개체 틀 4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대한민국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683568" y="1700808"/>
          <a:ext cx="7848872" cy="475252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092305"/>
                <a:gridCol w="2019859"/>
                <a:gridCol w="1388849"/>
                <a:gridCol w="3347859"/>
              </a:tblGrid>
              <a:tr h="3990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구분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대상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지급품목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지원방법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25322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정보화</a:t>
                      </a:r>
                      <a:endParaRPr lang="ko-KR" altLang="en-US" sz="1000" b="1" kern="0" spc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기본법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/>
                        <a:t>- </a:t>
                      </a:r>
                      <a:r>
                        <a:rPr lang="ko-KR" altLang="en-US" sz="1200" b="1" kern="0" spc="0" dirty="0"/>
                        <a:t>등록장애인</a:t>
                      </a:r>
                      <a:endParaRPr lang="ko-KR" altLang="en-US" sz="1000" b="1" kern="0" spc="0" dirty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/>
                        <a:t>- </a:t>
                      </a:r>
                      <a:r>
                        <a:rPr lang="ko-KR" altLang="en-US" sz="1200" b="1" kern="0" spc="0" dirty="0" err="1"/>
                        <a:t>기초생활수급권자</a:t>
                      </a:r>
                      <a:endParaRPr lang="ko-KR" altLang="en-US" sz="1000" b="1" kern="0" spc="0" dirty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/>
                        <a:t>- </a:t>
                      </a:r>
                      <a:r>
                        <a:rPr lang="ko-KR" altLang="en-US" sz="1200" b="1" kern="0" spc="0" dirty="0"/>
                        <a:t>기타 경제</a:t>
                      </a:r>
                      <a:r>
                        <a:rPr lang="en-US" altLang="ko-KR" sz="1200" b="1" kern="0" spc="0" dirty="0"/>
                        <a:t>,</a:t>
                      </a:r>
                      <a:r>
                        <a:rPr lang="ko-KR" altLang="en-US" sz="1200" b="1" kern="0" spc="0" dirty="0"/>
                        <a:t>지역</a:t>
                      </a:r>
                      <a:r>
                        <a:rPr lang="en-US" altLang="ko-KR" sz="1200" b="1" kern="0" spc="0" dirty="0"/>
                        <a:t>,</a:t>
                      </a:r>
                      <a:r>
                        <a:rPr lang="ko-KR" altLang="en-US" sz="1200" b="1" kern="0" spc="0" dirty="0"/>
                        <a:t>신체</a:t>
                      </a:r>
                      <a:r>
                        <a:rPr lang="en-US" altLang="ko-KR" sz="1200" b="1" kern="0" spc="0" dirty="0"/>
                        <a:t>,</a:t>
                      </a:r>
                      <a:endParaRPr lang="ko-KR" altLang="en-US" sz="1000" b="1" kern="0" spc="0" dirty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사회적 제약으로 </a:t>
                      </a:r>
                      <a:endParaRPr lang="ko-KR" altLang="en-US" sz="1000" b="1" kern="0" spc="0" dirty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정보이용이 어려운 자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특수키보드 등 총 </a:t>
                      </a:r>
                      <a:r>
                        <a:rPr lang="en-US" altLang="ko-KR" sz="1200" b="1" kern="0" spc="0"/>
                        <a:t>78</a:t>
                      </a:r>
                      <a:r>
                        <a:rPr lang="ko-KR" altLang="en-US" sz="1200" b="1" kern="0" spc="0"/>
                        <a:t>개 품목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기기구입 가격 </a:t>
                      </a:r>
                      <a:r>
                        <a:rPr lang="en-US" altLang="ko-KR" sz="1200" b="1" kern="0" spc="0"/>
                        <a:t>80% </a:t>
                      </a:r>
                      <a:r>
                        <a:rPr lang="ko-KR" altLang="en-US" sz="1200" b="1" kern="0" spc="0"/>
                        <a:t>지원</a:t>
                      </a:r>
                      <a:endParaRPr lang="ko-KR" altLang="en-US" sz="1000" b="1" kern="0" spc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본인부담 </a:t>
                      </a:r>
                      <a:r>
                        <a:rPr lang="en-US" altLang="ko-KR" sz="1200" b="1" kern="0" spc="0"/>
                        <a:t>20%</a:t>
                      </a:r>
                      <a:endParaRPr lang="ko-KR" altLang="en-US" sz="1000" b="1" kern="0" spc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한국정보화진흥원</a:t>
                      </a:r>
                      <a:endParaRPr lang="ko-KR" altLang="en-US" sz="1000" b="1" kern="0" spc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접수 </a:t>
                      </a:r>
                      <a:r>
                        <a:rPr lang="en-US" altLang="ko-KR" sz="1200" b="1" kern="0" spc="0"/>
                        <a:t>5~6</a:t>
                      </a:r>
                      <a:r>
                        <a:rPr lang="ko-KR" altLang="en-US" sz="1200" b="1" kern="0" spc="0"/>
                        <a:t>월 </a:t>
                      </a:r>
                      <a:r>
                        <a:rPr lang="en-US" altLang="ko-KR" sz="1200" b="1" kern="0" spc="0"/>
                        <a:t>www.at4u.or.kr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  <a:tr h="18212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장애인고용촉진 및 직업재활법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/>
                        <a:t>- </a:t>
                      </a:r>
                      <a:r>
                        <a:rPr lang="ko-KR" altLang="en-US" sz="1200" b="1" kern="0" spc="0"/>
                        <a:t>등록장애인 중 근로자</a:t>
                      </a:r>
                      <a:endParaRPr lang="ko-KR" altLang="en-US" sz="1000" b="1" kern="0" spc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/>
                        <a:t>- </a:t>
                      </a:r>
                      <a:r>
                        <a:rPr lang="ko-KR" altLang="en-US" sz="1200" b="1" kern="0" spc="0"/>
                        <a:t>직업훈련생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/>
                        <a:t>점자정보단말기등 총 </a:t>
                      </a:r>
                      <a:r>
                        <a:rPr lang="en-US" altLang="ko-KR" sz="1200" b="1" kern="0" spc="0"/>
                        <a:t>300</a:t>
                      </a:r>
                      <a:r>
                        <a:rPr lang="ko-KR" altLang="en-US" sz="1200" b="1" kern="0" spc="0"/>
                        <a:t>여종</a:t>
                      </a:r>
                      <a:endParaRPr lang="ko-KR" altLang="en-US" sz="1000" b="1" kern="0" spc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/>
                        <a:t>(</a:t>
                      </a:r>
                      <a:r>
                        <a:rPr lang="ko-KR" altLang="en-US" sz="1200" b="1" kern="0" spc="0"/>
                        <a:t>맞춤제외</a:t>
                      </a:r>
                      <a:r>
                        <a:rPr lang="en-US" altLang="ko-KR" sz="1200" b="1" kern="0" spc="0"/>
                        <a:t>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무상임대 고가의 상용 보조공학기기 </a:t>
                      </a:r>
                      <a:r>
                        <a:rPr lang="en-US" altLang="ko-KR" sz="1200" b="1" kern="0" spc="0" dirty="0"/>
                        <a:t>1</a:t>
                      </a:r>
                      <a:r>
                        <a:rPr lang="ko-KR" altLang="en-US" sz="1200" b="1" kern="0" spc="0" dirty="0" err="1"/>
                        <a:t>년단위로</a:t>
                      </a:r>
                      <a:r>
                        <a:rPr lang="ko-KR" altLang="en-US" sz="1200" b="1" kern="0" spc="0" dirty="0"/>
                        <a:t> 무상임대 무상지원 저가</a:t>
                      </a:r>
                      <a:r>
                        <a:rPr lang="en-US" altLang="ko-KR" sz="1200" b="1" kern="0" spc="0" dirty="0"/>
                        <a:t>(100</a:t>
                      </a:r>
                      <a:r>
                        <a:rPr lang="ko-KR" altLang="en-US" sz="1200" b="1" kern="0" spc="0" dirty="0"/>
                        <a:t>만원 미만</a:t>
                      </a:r>
                      <a:r>
                        <a:rPr lang="en-US" altLang="ko-KR" sz="1200" b="1" kern="0" spc="0" dirty="0"/>
                        <a:t>)</a:t>
                      </a:r>
                      <a:r>
                        <a:rPr lang="ko-KR" altLang="en-US" sz="1200" b="1" kern="0" spc="0" dirty="0"/>
                        <a:t>의 상용및맞춤보조공학기구</a:t>
                      </a:r>
                      <a:endParaRPr lang="ko-KR" altLang="en-US" sz="1000" b="1" kern="0" spc="0" dirty="0"/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접수 연중 장애인고용공단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■ </a:t>
            </a:r>
            <a:r>
              <a:rPr kumimoji="1" lang="ko-KR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국내</a:t>
            </a:r>
            <a:endParaRPr kumimoji="1" lang="ko-K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다이어그램 7"/>
          <p:cNvGraphicFramePr/>
          <p:nvPr/>
        </p:nvGraphicFramePr>
        <p:xfrm>
          <a:off x="395536" y="0"/>
          <a:ext cx="8496944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79512" y="1412776"/>
            <a:ext cx="8718737" cy="5270130"/>
            <a:chOff x="179512" y="1412762"/>
            <a:chExt cx="8718737" cy="5270130"/>
          </a:xfrm>
        </p:grpSpPr>
        <p:sp>
          <p:nvSpPr>
            <p:cNvPr id="7" name="자유형 6"/>
            <p:cNvSpPr/>
            <p:nvPr/>
          </p:nvSpPr>
          <p:spPr>
            <a:xfrm>
              <a:off x="2411760" y="2564890"/>
              <a:ext cx="6486489" cy="1195892"/>
            </a:xfrm>
            <a:custGeom>
              <a:avLst/>
              <a:gdLst>
                <a:gd name="connsiteX0" fmla="*/ 199319 w 1195891"/>
                <a:gd name="connsiteY0" fmla="*/ 0 h 6486488"/>
                <a:gd name="connsiteX1" fmla="*/ 996572 w 1195891"/>
                <a:gd name="connsiteY1" fmla="*/ 0 h 6486488"/>
                <a:gd name="connsiteX2" fmla="*/ 1137512 w 1195891"/>
                <a:gd name="connsiteY2" fmla="*/ 58379 h 6486488"/>
                <a:gd name="connsiteX3" fmla="*/ 1195891 w 1195891"/>
                <a:gd name="connsiteY3" fmla="*/ 199319 h 6486488"/>
                <a:gd name="connsiteX4" fmla="*/ 1195891 w 1195891"/>
                <a:gd name="connsiteY4" fmla="*/ 6486488 h 6486488"/>
                <a:gd name="connsiteX5" fmla="*/ 1195891 w 1195891"/>
                <a:gd name="connsiteY5" fmla="*/ 6486488 h 6486488"/>
                <a:gd name="connsiteX6" fmla="*/ 1195891 w 1195891"/>
                <a:gd name="connsiteY6" fmla="*/ 6486488 h 6486488"/>
                <a:gd name="connsiteX7" fmla="*/ 0 w 1195891"/>
                <a:gd name="connsiteY7" fmla="*/ 6486488 h 6486488"/>
                <a:gd name="connsiteX8" fmla="*/ 0 w 1195891"/>
                <a:gd name="connsiteY8" fmla="*/ 6486488 h 6486488"/>
                <a:gd name="connsiteX9" fmla="*/ 0 w 1195891"/>
                <a:gd name="connsiteY9" fmla="*/ 6486488 h 6486488"/>
                <a:gd name="connsiteX10" fmla="*/ 0 w 1195891"/>
                <a:gd name="connsiteY10" fmla="*/ 199319 h 6486488"/>
                <a:gd name="connsiteX11" fmla="*/ 58379 w 1195891"/>
                <a:gd name="connsiteY11" fmla="*/ 58379 h 6486488"/>
                <a:gd name="connsiteX12" fmla="*/ 199319 w 1195891"/>
                <a:gd name="connsiteY12" fmla="*/ 0 h 648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891" h="6486488">
                  <a:moveTo>
                    <a:pt x="1195891" y="1081104"/>
                  </a:moveTo>
                  <a:lnTo>
                    <a:pt x="1195891" y="5405384"/>
                  </a:lnTo>
                  <a:cubicBezTo>
                    <a:pt x="1195891" y="5692112"/>
                    <a:pt x="1192019" y="5967091"/>
                    <a:pt x="1185128" y="6169839"/>
                  </a:cubicBezTo>
                  <a:cubicBezTo>
                    <a:pt x="1178236" y="6372587"/>
                    <a:pt x="1168889" y="6486485"/>
                    <a:pt x="1159143" y="6486485"/>
                  </a:cubicBezTo>
                  <a:lnTo>
                    <a:pt x="0" y="6486485"/>
                  </a:lnTo>
                  <a:lnTo>
                    <a:pt x="0" y="6486485"/>
                  </a:lnTo>
                  <a:lnTo>
                    <a:pt x="0" y="648648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59143" y="3"/>
                  </a:lnTo>
                  <a:cubicBezTo>
                    <a:pt x="1168889" y="3"/>
                    <a:pt x="1178236" y="113906"/>
                    <a:pt x="1185128" y="316649"/>
                  </a:cubicBezTo>
                  <a:cubicBezTo>
                    <a:pt x="1192019" y="519397"/>
                    <a:pt x="1195891" y="794376"/>
                    <a:pt x="1195891" y="108110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2204" rIns="306029" bIns="182205" numCol="1" spcCol="1270" anchor="ctr" anchorCtr="0">
              <a:noAutofit/>
            </a:bodyPr>
            <a:lstStyle/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당사자 </a:t>
              </a:r>
              <a:r>
                <a:rPr lang="en-US" altLang="ko-K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6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프로그렘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및 단말기 사용을 위한 매뉴얼 교육</a:t>
              </a:r>
            </a:p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부모</a:t>
              </a:r>
              <a:r>
                <a:rPr lang="en-US" altLang="ko-K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가족 </a:t>
              </a:r>
              <a:r>
                <a:rPr lang="en-US" altLang="ko-K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일상생활의 선택과 결정</a:t>
              </a:r>
              <a:r>
                <a:rPr lang="en-US" altLang="ko-K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그리고 의사결정권에 참여</a:t>
              </a:r>
              <a:endParaRPr lang="ko-KR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조력인 </a:t>
              </a:r>
              <a:r>
                <a:rPr lang="en-US" altLang="ko-K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활동보조인 등 교육</a:t>
              </a:r>
            </a:p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선생님 등</a:t>
              </a:r>
              <a:r>
                <a:rPr lang="en-US" altLang="ko-K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 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교육 등에 </a:t>
              </a:r>
              <a:r>
                <a:rPr lang="en-US" altLang="ko-K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AAC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를 활용할 수 있도록 하기 위한 교육 </a:t>
              </a:r>
              <a:endParaRPr lang="ko-KR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자유형 8"/>
            <p:cNvSpPr/>
            <p:nvPr/>
          </p:nvSpPr>
          <p:spPr>
            <a:xfrm>
              <a:off x="179512" y="2420874"/>
              <a:ext cx="2021971" cy="1440160"/>
            </a:xfrm>
            <a:custGeom>
              <a:avLst/>
              <a:gdLst>
                <a:gd name="connsiteX0" fmla="*/ 0 w 2021971"/>
                <a:gd name="connsiteY0" fmla="*/ 138150 h 828886"/>
                <a:gd name="connsiteX1" fmla="*/ 40463 w 2021971"/>
                <a:gd name="connsiteY1" fmla="*/ 40463 h 828886"/>
                <a:gd name="connsiteX2" fmla="*/ 138150 w 2021971"/>
                <a:gd name="connsiteY2" fmla="*/ 0 h 828886"/>
                <a:gd name="connsiteX3" fmla="*/ 1883821 w 2021971"/>
                <a:gd name="connsiteY3" fmla="*/ 0 h 828886"/>
                <a:gd name="connsiteX4" fmla="*/ 1981508 w 2021971"/>
                <a:gd name="connsiteY4" fmla="*/ 40463 h 828886"/>
                <a:gd name="connsiteX5" fmla="*/ 2021971 w 2021971"/>
                <a:gd name="connsiteY5" fmla="*/ 138150 h 828886"/>
                <a:gd name="connsiteX6" fmla="*/ 2021971 w 2021971"/>
                <a:gd name="connsiteY6" fmla="*/ 690736 h 828886"/>
                <a:gd name="connsiteX7" fmla="*/ 1981508 w 2021971"/>
                <a:gd name="connsiteY7" fmla="*/ 788423 h 828886"/>
                <a:gd name="connsiteX8" fmla="*/ 1883821 w 2021971"/>
                <a:gd name="connsiteY8" fmla="*/ 828886 h 828886"/>
                <a:gd name="connsiteX9" fmla="*/ 138150 w 2021971"/>
                <a:gd name="connsiteY9" fmla="*/ 828886 h 828886"/>
                <a:gd name="connsiteX10" fmla="*/ 40463 w 2021971"/>
                <a:gd name="connsiteY10" fmla="*/ 788423 h 828886"/>
                <a:gd name="connsiteX11" fmla="*/ 0 w 2021971"/>
                <a:gd name="connsiteY11" fmla="*/ 690736 h 828886"/>
                <a:gd name="connsiteX12" fmla="*/ 0 w 2021971"/>
                <a:gd name="connsiteY12" fmla="*/ 138150 h 8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971" h="828886">
                  <a:moveTo>
                    <a:pt x="0" y="138150"/>
                  </a:moveTo>
                  <a:cubicBezTo>
                    <a:pt x="0" y="101510"/>
                    <a:pt x="14555" y="66371"/>
                    <a:pt x="40463" y="40463"/>
                  </a:cubicBezTo>
                  <a:cubicBezTo>
                    <a:pt x="66371" y="14555"/>
                    <a:pt x="101510" y="0"/>
                    <a:pt x="138150" y="0"/>
                  </a:cubicBezTo>
                  <a:lnTo>
                    <a:pt x="1883821" y="0"/>
                  </a:lnTo>
                  <a:cubicBezTo>
                    <a:pt x="1920461" y="0"/>
                    <a:pt x="1955600" y="14555"/>
                    <a:pt x="1981508" y="40463"/>
                  </a:cubicBezTo>
                  <a:cubicBezTo>
                    <a:pt x="2007416" y="66371"/>
                    <a:pt x="2021971" y="101510"/>
                    <a:pt x="2021971" y="138150"/>
                  </a:cubicBezTo>
                  <a:lnTo>
                    <a:pt x="2021971" y="690736"/>
                  </a:lnTo>
                  <a:cubicBezTo>
                    <a:pt x="2021971" y="727376"/>
                    <a:pt x="2007416" y="762515"/>
                    <a:pt x="1981508" y="788423"/>
                  </a:cubicBezTo>
                  <a:cubicBezTo>
                    <a:pt x="1955600" y="814331"/>
                    <a:pt x="1920461" y="828886"/>
                    <a:pt x="1883821" y="828886"/>
                  </a:cubicBezTo>
                  <a:lnTo>
                    <a:pt x="138150" y="828886"/>
                  </a:lnTo>
                  <a:cubicBezTo>
                    <a:pt x="101510" y="828886"/>
                    <a:pt x="66371" y="814331"/>
                    <a:pt x="40463" y="788423"/>
                  </a:cubicBezTo>
                  <a:cubicBezTo>
                    <a:pt x="14555" y="762515"/>
                    <a:pt x="0" y="727376"/>
                    <a:pt x="0" y="690736"/>
                  </a:cubicBezTo>
                  <a:lnTo>
                    <a:pt x="0" y="1381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903" tIns="86183" rIns="131903" bIns="86183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교육</a:t>
              </a:r>
              <a:endParaRPr lang="ko-KR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자유형 9"/>
            <p:cNvSpPr/>
            <p:nvPr/>
          </p:nvSpPr>
          <p:spPr>
            <a:xfrm>
              <a:off x="2411760" y="4149066"/>
              <a:ext cx="6462032" cy="936103"/>
            </a:xfrm>
            <a:custGeom>
              <a:avLst/>
              <a:gdLst>
                <a:gd name="connsiteX0" fmla="*/ 234852 w 1409084"/>
                <a:gd name="connsiteY0" fmla="*/ 0 h 6462031"/>
                <a:gd name="connsiteX1" fmla="*/ 1174232 w 1409084"/>
                <a:gd name="connsiteY1" fmla="*/ 0 h 6462031"/>
                <a:gd name="connsiteX2" fmla="*/ 1340297 w 1409084"/>
                <a:gd name="connsiteY2" fmla="*/ 68787 h 6462031"/>
                <a:gd name="connsiteX3" fmla="*/ 1409083 w 1409084"/>
                <a:gd name="connsiteY3" fmla="*/ 234853 h 6462031"/>
                <a:gd name="connsiteX4" fmla="*/ 1409084 w 1409084"/>
                <a:gd name="connsiteY4" fmla="*/ 6462031 h 6462031"/>
                <a:gd name="connsiteX5" fmla="*/ 1409084 w 1409084"/>
                <a:gd name="connsiteY5" fmla="*/ 6462031 h 6462031"/>
                <a:gd name="connsiteX6" fmla="*/ 1409084 w 1409084"/>
                <a:gd name="connsiteY6" fmla="*/ 6462031 h 6462031"/>
                <a:gd name="connsiteX7" fmla="*/ 0 w 1409084"/>
                <a:gd name="connsiteY7" fmla="*/ 6462031 h 6462031"/>
                <a:gd name="connsiteX8" fmla="*/ 0 w 1409084"/>
                <a:gd name="connsiteY8" fmla="*/ 6462031 h 6462031"/>
                <a:gd name="connsiteX9" fmla="*/ 0 w 1409084"/>
                <a:gd name="connsiteY9" fmla="*/ 6462031 h 6462031"/>
                <a:gd name="connsiteX10" fmla="*/ 0 w 1409084"/>
                <a:gd name="connsiteY10" fmla="*/ 234852 h 6462031"/>
                <a:gd name="connsiteX11" fmla="*/ 68787 w 1409084"/>
                <a:gd name="connsiteY11" fmla="*/ 68787 h 6462031"/>
                <a:gd name="connsiteX12" fmla="*/ 234853 w 1409084"/>
                <a:gd name="connsiteY12" fmla="*/ 1 h 6462031"/>
                <a:gd name="connsiteX13" fmla="*/ 234852 w 1409084"/>
                <a:gd name="connsiteY13" fmla="*/ 0 h 646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9084" h="6462031">
                  <a:moveTo>
                    <a:pt x="1409084" y="1077028"/>
                  </a:moveTo>
                  <a:lnTo>
                    <a:pt x="1409084" y="5385003"/>
                  </a:lnTo>
                  <a:cubicBezTo>
                    <a:pt x="1409084" y="5670650"/>
                    <a:pt x="1403689" y="5944593"/>
                    <a:pt x="1394084" y="6146573"/>
                  </a:cubicBezTo>
                  <a:cubicBezTo>
                    <a:pt x="1384481" y="6348553"/>
                    <a:pt x="1371455" y="6462024"/>
                    <a:pt x="1357873" y="6462024"/>
                  </a:cubicBezTo>
                  <a:cubicBezTo>
                    <a:pt x="905249" y="6462024"/>
                    <a:pt x="452624" y="6462029"/>
                    <a:pt x="0" y="6462029"/>
                  </a:cubicBezTo>
                  <a:lnTo>
                    <a:pt x="0" y="6462029"/>
                  </a:lnTo>
                  <a:lnTo>
                    <a:pt x="0" y="6462029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57873" y="2"/>
                  </a:lnTo>
                  <a:cubicBezTo>
                    <a:pt x="1371455" y="2"/>
                    <a:pt x="1384481" y="113473"/>
                    <a:pt x="1394084" y="315458"/>
                  </a:cubicBezTo>
                  <a:cubicBezTo>
                    <a:pt x="1403688" y="517438"/>
                    <a:pt x="1409084" y="791386"/>
                    <a:pt x="1409084" y="1077033"/>
                  </a:cubicBezTo>
                  <a:lnTo>
                    <a:pt x="1409084" y="107702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2611" rIns="316436" bIns="192612" numCol="1" spcCol="1270" anchor="ctr" anchorCtr="0">
              <a:noAutofit/>
            </a:bodyPr>
            <a:lstStyle/>
            <a:p>
              <a:pPr marL="171450" lvl="1" indent="-171450" algn="l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개별 맞춤</a:t>
              </a:r>
              <a:r>
                <a:rPr 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AAC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단말기 활용을 위한 보조기 지원</a:t>
              </a:r>
              <a:endParaRPr lang="ko-KR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ko-K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ex) 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마우스</a:t>
              </a:r>
              <a:r>
                <a:rPr lang="en-US" altLang="ko-K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6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거치대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등</a:t>
              </a:r>
              <a:endParaRPr lang="ko-KR" altLang="en-US" sz="23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자유형 11"/>
            <p:cNvSpPr/>
            <p:nvPr/>
          </p:nvSpPr>
          <p:spPr>
            <a:xfrm>
              <a:off x="179512" y="4005050"/>
              <a:ext cx="2010459" cy="1224136"/>
            </a:xfrm>
            <a:custGeom>
              <a:avLst/>
              <a:gdLst>
                <a:gd name="connsiteX0" fmla="*/ 0 w 2010459"/>
                <a:gd name="connsiteY0" fmla="*/ 242114 h 1452655"/>
                <a:gd name="connsiteX1" fmla="*/ 70914 w 2010459"/>
                <a:gd name="connsiteY1" fmla="*/ 70914 h 1452655"/>
                <a:gd name="connsiteX2" fmla="*/ 242115 w 2010459"/>
                <a:gd name="connsiteY2" fmla="*/ 1 h 1452655"/>
                <a:gd name="connsiteX3" fmla="*/ 1768345 w 2010459"/>
                <a:gd name="connsiteY3" fmla="*/ 0 h 1452655"/>
                <a:gd name="connsiteX4" fmla="*/ 1939545 w 2010459"/>
                <a:gd name="connsiteY4" fmla="*/ 70914 h 1452655"/>
                <a:gd name="connsiteX5" fmla="*/ 2010458 w 2010459"/>
                <a:gd name="connsiteY5" fmla="*/ 242115 h 1452655"/>
                <a:gd name="connsiteX6" fmla="*/ 2010459 w 2010459"/>
                <a:gd name="connsiteY6" fmla="*/ 1210541 h 1452655"/>
                <a:gd name="connsiteX7" fmla="*/ 1939545 w 2010459"/>
                <a:gd name="connsiteY7" fmla="*/ 1381742 h 1452655"/>
                <a:gd name="connsiteX8" fmla="*/ 1768344 w 2010459"/>
                <a:gd name="connsiteY8" fmla="*/ 1452655 h 1452655"/>
                <a:gd name="connsiteX9" fmla="*/ 242114 w 2010459"/>
                <a:gd name="connsiteY9" fmla="*/ 1452655 h 1452655"/>
                <a:gd name="connsiteX10" fmla="*/ 70914 w 2010459"/>
                <a:gd name="connsiteY10" fmla="*/ 1381741 h 1452655"/>
                <a:gd name="connsiteX11" fmla="*/ 1 w 2010459"/>
                <a:gd name="connsiteY11" fmla="*/ 1210540 h 1452655"/>
                <a:gd name="connsiteX12" fmla="*/ 0 w 2010459"/>
                <a:gd name="connsiteY12" fmla="*/ 242114 h 145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0459" h="1452655">
                  <a:moveTo>
                    <a:pt x="0" y="242114"/>
                  </a:moveTo>
                  <a:cubicBezTo>
                    <a:pt x="0" y="177901"/>
                    <a:pt x="25509" y="116319"/>
                    <a:pt x="70914" y="70914"/>
                  </a:cubicBezTo>
                  <a:cubicBezTo>
                    <a:pt x="116319" y="25509"/>
                    <a:pt x="177902" y="1"/>
                    <a:pt x="242115" y="1"/>
                  </a:cubicBezTo>
                  <a:lnTo>
                    <a:pt x="1768345" y="0"/>
                  </a:lnTo>
                  <a:cubicBezTo>
                    <a:pt x="1832558" y="0"/>
                    <a:pt x="1894140" y="25509"/>
                    <a:pt x="1939545" y="70914"/>
                  </a:cubicBezTo>
                  <a:cubicBezTo>
                    <a:pt x="1984950" y="116319"/>
                    <a:pt x="2010458" y="177902"/>
                    <a:pt x="2010458" y="242115"/>
                  </a:cubicBezTo>
                  <a:cubicBezTo>
                    <a:pt x="2010458" y="564924"/>
                    <a:pt x="2010459" y="887732"/>
                    <a:pt x="2010459" y="1210541"/>
                  </a:cubicBezTo>
                  <a:cubicBezTo>
                    <a:pt x="2010459" y="1274754"/>
                    <a:pt x="1984951" y="1336336"/>
                    <a:pt x="1939545" y="1381742"/>
                  </a:cubicBezTo>
                  <a:cubicBezTo>
                    <a:pt x="1894140" y="1427147"/>
                    <a:pt x="1832557" y="1452656"/>
                    <a:pt x="1768344" y="1452655"/>
                  </a:cubicBezTo>
                  <a:lnTo>
                    <a:pt x="242114" y="1452655"/>
                  </a:lnTo>
                  <a:cubicBezTo>
                    <a:pt x="177901" y="1452655"/>
                    <a:pt x="116319" y="1427147"/>
                    <a:pt x="70914" y="1381741"/>
                  </a:cubicBezTo>
                  <a:cubicBezTo>
                    <a:pt x="25509" y="1336336"/>
                    <a:pt x="1" y="1274753"/>
                    <a:pt x="1" y="1210540"/>
                  </a:cubicBezTo>
                  <a:cubicBezTo>
                    <a:pt x="1" y="887731"/>
                    <a:pt x="0" y="564923"/>
                    <a:pt x="0" y="2421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353" tIns="116633" rIns="162353" bIns="116633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보조</a:t>
              </a:r>
              <a:endParaRPr lang="en-US" altLang="ko-KR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공학</a:t>
              </a:r>
              <a:endParaRPr lang="ko-KR" alt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자유형 12"/>
            <p:cNvSpPr/>
            <p:nvPr/>
          </p:nvSpPr>
          <p:spPr>
            <a:xfrm>
              <a:off x="2411760" y="5373202"/>
              <a:ext cx="6486488" cy="977071"/>
            </a:xfrm>
            <a:custGeom>
              <a:avLst/>
              <a:gdLst>
                <a:gd name="connsiteX0" fmla="*/ 162848 w 977070"/>
                <a:gd name="connsiteY0" fmla="*/ 0 h 6486488"/>
                <a:gd name="connsiteX1" fmla="*/ 814222 w 977070"/>
                <a:gd name="connsiteY1" fmla="*/ 0 h 6486488"/>
                <a:gd name="connsiteX2" fmla="*/ 929373 w 977070"/>
                <a:gd name="connsiteY2" fmla="*/ 47697 h 6486488"/>
                <a:gd name="connsiteX3" fmla="*/ 977070 w 977070"/>
                <a:gd name="connsiteY3" fmla="*/ 162848 h 6486488"/>
                <a:gd name="connsiteX4" fmla="*/ 977070 w 977070"/>
                <a:gd name="connsiteY4" fmla="*/ 6486488 h 6486488"/>
                <a:gd name="connsiteX5" fmla="*/ 977070 w 977070"/>
                <a:gd name="connsiteY5" fmla="*/ 6486488 h 6486488"/>
                <a:gd name="connsiteX6" fmla="*/ 977070 w 977070"/>
                <a:gd name="connsiteY6" fmla="*/ 6486488 h 6486488"/>
                <a:gd name="connsiteX7" fmla="*/ 0 w 977070"/>
                <a:gd name="connsiteY7" fmla="*/ 6486488 h 6486488"/>
                <a:gd name="connsiteX8" fmla="*/ 0 w 977070"/>
                <a:gd name="connsiteY8" fmla="*/ 6486488 h 6486488"/>
                <a:gd name="connsiteX9" fmla="*/ 0 w 977070"/>
                <a:gd name="connsiteY9" fmla="*/ 6486488 h 6486488"/>
                <a:gd name="connsiteX10" fmla="*/ 0 w 977070"/>
                <a:gd name="connsiteY10" fmla="*/ 162848 h 6486488"/>
                <a:gd name="connsiteX11" fmla="*/ 47697 w 977070"/>
                <a:gd name="connsiteY11" fmla="*/ 47697 h 6486488"/>
                <a:gd name="connsiteX12" fmla="*/ 162848 w 977070"/>
                <a:gd name="connsiteY12" fmla="*/ 0 h 648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070" h="6486488">
                  <a:moveTo>
                    <a:pt x="977070" y="1081103"/>
                  </a:moveTo>
                  <a:lnTo>
                    <a:pt x="977070" y="5405385"/>
                  </a:lnTo>
                  <a:cubicBezTo>
                    <a:pt x="977070" y="5692110"/>
                    <a:pt x="974486" y="5967092"/>
                    <a:pt x="969885" y="6169838"/>
                  </a:cubicBezTo>
                  <a:cubicBezTo>
                    <a:pt x="965285" y="6372584"/>
                    <a:pt x="959046" y="6486485"/>
                    <a:pt x="952540" y="6486485"/>
                  </a:cubicBezTo>
                  <a:lnTo>
                    <a:pt x="0" y="6486485"/>
                  </a:lnTo>
                  <a:lnTo>
                    <a:pt x="0" y="6486485"/>
                  </a:lnTo>
                  <a:lnTo>
                    <a:pt x="0" y="648648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952540" y="3"/>
                  </a:lnTo>
                  <a:cubicBezTo>
                    <a:pt x="959046" y="3"/>
                    <a:pt x="965285" y="113904"/>
                    <a:pt x="969885" y="316650"/>
                  </a:cubicBezTo>
                  <a:cubicBezTo>
                    <a:pt x="974486" y="519396"/>
                    <a:pt x="977070" y="794378"/>
                    <a:pt x="977070" y="108110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1522" rIns="295346" bIns="171523" numCol="1" spcCol="1270" anchor="ctr" anchorCtr="0">
              <a:noAutofit/>
            </a:bodyPr>
            <a:lstStyle/>
            <a:p>
              <a:pPr marL="171450" lvl="1" indent="-171450" algn="l" defTabSz="711200" latinLnBrk="1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수화통역센터의 수화통역사 지원 서비스와 같이 </a:t>
              </a:r>
              <a:r>
                <a:rPr lang="en-US" altLang="ko-K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AAC</a:t>
              </a:r>
              <a:r>
                <a:rPr lang="ko-KR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를 활용할 때 현장지원이 가능한 </a:t>
              </a:r>
              <a:r>
                <a:rPr lang="ko-KR" altLang="en-US" sz="1600" b="1" u="sng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인력 지원 서비스</a:t>
              </a:r>
              <a:endParaRPr lang="ko-KR" altLang="en-US" sz="16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자유형 13"/>
            <p:cNvSpPr/>
            <p:nvPr/>
          </p:nvSpPr>
          <p:spPr>
            <a:xfrm>
              <a:off x="179512" y="5301194"/>
              <a:ext cx="2021971" cy="1381698"/>
            </a:xfrm>
            <a:custGeom>
              <a:avLst/>
              <a:gdLst>
                <a:gd name="connsiteX0" fmla="*/ 0 w 2021971"/>
                <a:gd name="connsiteY0" fmla="*/ 230288 h 1381698"/>
                <a:gd name="connsiteX1" fmla="*/ 67450 w 2021971"/>
                <a:gd name="connsiteY1" fmla="*/ 67450 h 1381698"/>
                <a:gd name="connsiteX2" fmla="*/ 230288 w 2021971"/>
                <a:gd name="connsiteY2" fmla="*/ 0 h 1381698"/>
                <a:gd name="connsiteX3" fmla="*/ 1791683 w 2021971"/>
                <a:gd name="connsiteY3" fmla="*/ 0 h 1381698"/>
                <a:gd name="connsiteX4" fmla="*/ 1954521 w 2021971"/>
                <a:gd name="connsiteY4" fmla="*/ 67450 h 1381698"/>
                <a:gd name="connsiteX5" fmla="*/ 2021971 w 2021971"/>
                <a:gd name="connsiteY5" fmla="*/ 230288 h 1381698"/>
                <a:gd name="connsiteX6" fmla="*/ 2021971 w 2021971"/>
                <a:gd name="connsiteY6" fmla="*/ 1151410 h 1381698"/>
                <a:gd name="connsiteX7" fmla="*/ 1954521 w 2021971"/>
                <a:gd name="connsiteY7" fmla="*/ 1314248 h 1381698"/>
                <a:gd name="connsiteX8" fmla="*/ 1791683 w 2021971"/>
                <a:gd name="connsiteY8" fmla="*/ 1381698 h 1381698"/>
                <a:gd name="connsiteX9" fmla="*/ 230288 w 2021971"/>
                <a:gd name="connsiteY9" fmla="*/ 1381698 h 1381698"/>
                <a:gd name="connsiteX10" fmla="*/ 67450 w 2021971"/>
                <a:gd name="connsiteY10" fmla="*/ 1314248 h 1381698"/>
                <a:gd name="connsiteX11" fmla="*/ 0 w 2021971"/>
                <a:gd name="connsiteY11" fmla="*/ 1151410 h 1381698"/>
                <a:gd name="connsiteX12" fmla="*/ 0 w 2021971"/>
                <a:gd name="connsiteY12" fmla="*/ 230288 h 138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971" h="1381698">
                  <a:moveTo>
                    <a:pt x="0" y="230288"/>
                  </a:moveTo>
                  <a:cubicBezTo>
                    <a:pt x="0" y="169212"/>
                    <a:pt x="24263" y="110637"/>
                    <a:pt x="67450" y="67450"/>
                  </a:cubicBezTo>
                  <a:cubicBezTo>
                    <a:pt x="110637" y="24263"/>
                    <a:pt x="169212" y="0"/>
                    <a:pt x="230288" y="0"/>
                  </a:cubicBezTo>
                  <a:lnTo>
                    <a:pt x="1791683" y="0"/>
                  </a:lnTo>
                  <a:cubicBezTo>
                    <a:pt x="1852759" y="0"/>
                    <a:pt x="1911334" y="24263"/>
                    <a:pt x="1954521" y="67450"/>
                  </a:cubicBezTo>
                  <a:cubicBezTo>
                    <a:pt x="1997708" y="110637"/>
                    <a:pt x="2021971" y="169212"/>
                    <a:pt x="2021971" y="230288"/>
                  </a:cubicBezTo>
                  <a:lnTo>
                    <a:pt x="2021971" y="1151410"/>
                  </a:lnTo>
                  <a:cubicBezTo>
                    <a:pt x="2021971" y="1212486"/>
                    <a:pt x="1997709" y="1271061"/>
                    <a:pt x="1954521" y="1314248"/>
                  </a:cubicBezTo>
                  <a:cubicBezTo>
                    <a:pt x="1911334" y="1357435"/>
                    <a:pt x="1852759" y="1381698"/>
                    <a:pt x="1791683" y="1381698"/>
                  </a:cubicBezTo>
                  <a:lnTo>
                    <a:pt x="230288" y="1381698"/>
                  </a:lnTo>
                  <a:cubicBezTo>
                    <a:pt x="169212" y="1381698"/>
                    <a:pt x="110637" y="1357435"/>
                    <a:pt x="67450" y="1314248"/>
                  </a:cubicBezTo>
                  <a:cubicBezTo>
                    <a:pt x="24263" y="1271061"/>
                    <a:pt x="0" y="1212486"/>
                    <a:pt x="0" y="1151410"/>
                  </a:cubicBezTo>
                  <a:lnTo>
                    <a:pt x="0" y="2302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889" tIns="113169" rIns="158889" bIns="113169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인적</a:t>
              </a:r>
              <a:endParaRPr lang="en-US" altLang="ko-KR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지원</a:t>
              </a:r>
              <a:endParaRPr lang="ko-KR" alt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자유형 14"/>
            <p:cNvSpPr/>
            <p:nvPr/>
          </p:nvSpPr>
          <p:spPr>
            <a:xfrm>
              <a:off x="179512" y="1412762"/>
              <a:ext cx="2010459" cy="864110"/>
            </a:xfrm>
            <a:custGeom>
              <a:avLst/>
              <a:gdLst>
                <a:gd name="connsiteX0" fmla="*/ 0 w 2010459"/>
                <a:gd name="connsiteY0" fmla="*/ 99514 h 597070"/>
                <a:gd name="connsiteX1" fmla="*/ 29147 w 2010459"/>
                <a:gd name="connsiteY1" fmla="*/ 29147 h 597070"/>
                <a:gd name="connsiteX2" fmla="*/ 99514 w 2010459"/>
                <a:gd name="connsiteY2" fmla="*/ 0 h 597070"/>
                <a:gd name="connsiteX3" fmla="*/ 1910945 w 2010459"/>
                <a:gd name="connsiteY3" fmla="*/ 0 h 597070"/>
                <a:gd name="connsiteX4" fmla="*/ 1981312 w 2010459"/>
                <a:gd name="connsiteY4" fmla="*/ 29147 h 597070"/>
                <a:gd name="connsiteX5" fmla="*/ 2010459 w 2010459"/>
                <a:gd name="connsiteY5" fmla="*/ 99514 h 597070"/>
                <a:gd name="connsiteX6" fmla="*/ 2010459 w 2010459"/>
                <a:gd name="connsiteY6" fmla="*/ 497556 h 597070"/>
                <a:gd name="connsiteX7" fmla="*/ 1981312 w 2010459"/>
                <a:gd name="connsiteY7" fmla="*/ 567923 h 597070"/>
                <a:gd name="connsiteX8" fmla="*/ 1910945 w 2010459"/>
                <a:gd name="connsiteY8" fmla="*/ 597070 h 597070"/>
                <a:gd name="connsiteX9" fmla="*/ 99514 w 2010459"/>
                <a:gd name="connsiteY9" fmla="*/ 597070 h 597070"/>
                <a:gd name="connsiteX10" fmla="*/ 29147 w 2010459"/>
                <a:gd name="connsiteY10" fmla="*/ 567923 h 597070"/>
                <a:gd name="connsiteX11" fmla="*/ 0 w 2010459"/>
                <a:gd name="connsiteY11" fmla="*/ 497556 h 597070"/>
                <a:gd name="connsiteX12" fmla="*/ 0 w 2010459"/>
                <a:gd name="connsiteY12" fmla="*/ 99514 h 59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10459" h="597070">
                  <a:moveTo>
                    <a:pt x="0" y="99514"/>
                  </a:moveTo>
                  <a:cubicBezTo>
                    <a:pt x="0" y="73121"/>
                    <a:pt x="10485" y="47809"/>
                    <a:pt x="29147" y="29147"/>
                  </a:cubicBezTo>
                  <a:cubicBezTo>
                    <a:pt x="47810" y="10485"/>
                    <a:pt x="73121" y="0"/>
                    <a:pt x="99514" y="0"/>
                  </a:cubicBezTo>
                  <a:lnTo>
                    <a:pt x="1910945" y="0"/>
                  </a:lnTo>
                  <a:cubicBezTo>
                    <a:pt x="1937338" y="0"/>
                    <a:pt x="1962650" y="10485"/>
                    <a:pt x="1981312" y="29147"/>
                  </a:cubicBezTo>
                  <a:cubicBezTo>
                    <a:pt x="1999974" y="47810"/>
                    <a:pt x="2010459" y="73121"/>
                    <a:pt x="2010459" y="99514"/>
                  </a:cubicBezTo>
                  <a:lnTo>
                    <a:pt x="2010459" y="497556"/>
                  </a:lnTo>
                  <a:cubicBezTo>
                    <a:pt x="2010459" y="523949"/>
                    <a:pt x="1999975" y="549261"/>
                    <a:pt x="1981312" y="567923"/>
                  </a:cubicBezTo>
                  <a:cubicBezTo>
                    <a:pt x="1962649" y="586585"/>
                    <a:pt x="1937338" y="597070"/>
                    <a:pt x="1910945" y="597070"/>
                  </a:cubicBezTo>
                  <a:lnTo>
                    <a:pt x="99514" y="597070"/>
                  </a:lnTo>
                  <a:cubicBezTo>
                    <a:pt x="73121" y="597070"/>
                    <a:pt x="47809" y="586585"/>
                    <a:pt x="29147" y="567923"/>
                  </a:cubicBezTo>
                  <a:cubicBezTo>
                    <a:pt x="10485" y="549260"/>
                    <a:pt x="0" y="523949"/>
                    <a:pt x="0" y="497556"/>
                  </a:cubicBezTo>
                  <a:lnTo>
                    <a:pt x="0" y="995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587" tIns="74867" rIns="120587" bIns="74867" numCol="1" spcCol="1270" anchor="ctr" anchorCtr="0">
              <a:noAutofit/>
            </a:bodyPr>
            <a:lstStyle/>
            <a:p>
              <a:pPr lvl="0" algn="ctr" defTabSz="10668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상담</a:t>
              </a:r>
              <a:endParaRPr lang="en-US" altLang="ko-KR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자유형 15"/>
          <p:cNvSpPr/>
          <p:nvPr/>
        </p:nvSpPr>
        <p:spPr>
          <a:xfrm>
            <a:off x="2411760" y="1556792"/>
            <a:ext cx="6486489" cy="648072"/>
          </a:xfrm>
          <a:custGeom>
            <a:avLst/>
            <a:gdLst>
              <a:gd name="connsiteX0" fmla="*/ 199319 w 1195891"/>
              <a:gd name="connsiteY0" fmla="*/ 0 h 6486488"/>
              <a:gd name="connsiteX1" fmla="*/ 996572 w 1195891"/>
              <a:gd name="connsiteY1" fmla="*/ 0 h 6486488"/>
              <a:gd name="connsiteX2" fmla="*/ 1137512 w 1195891"/>
              <a:gd name="connsiteY2" fmla="*/ 58379 h 6486488"/>
              <a:gd name="connsiteX3" fmla="*/ 1195891 w 1195891"/>
              <a:gd name="connsiteY3" fmla="*/ 199319 h 6486488"/>
              <a:gd name="connsiteX4" fmla="*/ 1195891 w 1195891"/>
              <a:gd name="connsiteY4" fmla="*/ 6486488 h 6486488"/>
              <a:gd name="connsiteX5" fmla="*/ 1195891 w 1195891"/>
              <a:gd name="connsiteY5" fmla="*/ 6486488 h 6486488"/>
              <a:gd name="connsiteX6" fmla="*/ 1195891 w 1195891"/>
              <a:gd name="connsiteY6" fmla="*/ 6486488 h 6486488"/>
              <a:gd name="connsiteX7" fmla="*/ 0 w 1195891"/>
              <a:gd name="connsiteY7" fmla="*/ 6486488 h 6486488"/>
              <a:gd name="connsiteX8" fmla="*/ 0 w 1195891"/>
              <a:gd name="connsiteY8" fmla="*/ 6486488 h 6486488"/>
              <a:gd name="connsiteX9" fmla="*/ 0 w 1195891"/>
              <a:gd name="connsiteY9" fmla="*/ 6486488 h 6486488"/>
              <a:gd name="connsiteX10" fmla="*/ 0 w 1195891"/>
              <a:gd name="connsiteY10" fmla="*/ 199319 h 6486488"/>
              <a:gd name="connsiteX11" fmla="*/ 58379 w 1195891"/>
              <a:gd name="connsiteY11" fmla="*/ 58379 h 6486488"/>
              <a:gd name="connsiteX12" fmla="*/ 199319 w 1195891"/>
              <a:gd name="connsiteY12" fmla="*/ 0 h 648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5891" h="6486488">
                <a:moveTo>
                  <a:pt x="1195891" y="1081104"/>
                </a:moveTo>
                <a:lnTo>
                  <a:pt x="1195891" y="5405384"/>
                </a:lnTo>
                <a:cubicBezTo>
                  <a:pt x="1195891" y="5692112"/>
                  <a:pt x="1192019" y="5967091"/>
                  <a:pt x="1185128" y="6169839"/>
                </a:cubicBezTo>
                <a:cubicBezTo>
                  <a:pt x="1178236" y="6372587"/>
                  <a:pt x="1168889" y="6486485"/>
                  <a:pt x="1159143" y="6486485"/>
                </a:cubicBezTo>
                <a:lnTo>
                  <a:pt x="0" y="6486485"/>
                </a:lnTo>
                <a:lnTo>
                  <a:pt x="0" y="6486485"/>
                </a:lnTo>
                <a:lnTo>
                  <a:pt x="0" y="6486485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1159143" y="3"/>
                </a:lnTo>
                <a:cubicBezTo>
                  <a:pt x="1168889" y="3"/>
                  <a:pt x="1178236" y="113906"/>
                  <a:pt x="1185128" y="316649"/>
                </a:cubicBezTo>
                <a:cubicBezTo>
                  <a:pt x="1192019" y="519397"/>
                  <a:pt x="1195891" y="794376"/>
                  <a:pt x="1195891" y="108110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82204" rIns="306029" bIns="182205" numCol="1" spcCol="1270" anchor="ctr" anchorCtr="0">
            <a:noAutofit/>
          </a:bodyPr>
          <a:lstStyle/>
          <a:p>
            <a:pPr marL="114300" lvl="1" indent="-114300" algn="l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o-KR" alt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당사자의 </a:t>
            </a:r>
            <a:r>
              <a:rPr lang="ko-KR" altLang="en-US" sz="1600" b="1" u="sng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욕구</a:t>
            </a:r>
            <a:r>
              <a:rPr lang="ko-KR" alt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와 </a:t>
            </a:r>
            <a:r>
              <a:rPr lang="ko-KR" altLang="en-US" sz="1600" b="1" u="sng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환경</a:t>
            </a:r>
            <a:r>
              <a:rPr lang="ko-KR" alt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맞는 </a:t>
            </a:r>
            <a:r>
              <a:rPr lang="ko-KR" altLang="en-US" sz="1600" b="1" u="sng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개별지원</a:t>
            </a:r>
            <a:r>
              <a:rPr lang="ko-KR" alt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위한 기초조사</a:t>
            </a:r>
            <a:endParaRPr lang="ko-KR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AAC</a:t>
            </a:r>
            <a:r>
              <a:rPr lang="ko-KR" altLang="en-US" dirty="0" smtClean="0"/>
              <a:t>의 융합</a:t>
            </a:r>
            <a:endParaRPr lang="ko-KR" altLang="en-US" dirty="0"/>
          </a:p>
        </p:txBody>
      </p:sp>
      <p:pic>
        <p:nvPicPr>
          <p:cNvPr id="4" name="내용 개체 틀 3" descr="융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992888" cy="4320480"/>
          </a:xfrm>
        </p:spPr>
      </p:pic>
    </p:spTree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395536" y="0"/>
          <a:ext cx="8229600" cy="92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323528" y="1052736"/>
          <a:ext cx="824440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협회의 과제</a:t>
            </a:r>
            <a:endParaRPr lang="ko-KR" altLang="en-US" dirty="0"/>
          </a:p>
        </p:txBody>
      </p:sp>
      <p:graphicFrame>
        <p:nvGraphicFramePr>
          <p:cNvPr id="4" name="내용 개체 틀 4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47831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en-US" altLang="ko-KR" sz="3000" dirty="0" smtClean="0"/>
          </a:p>
          <a:p>
            <a:pPr>
              <a:buFont typeface="Wingdings 3" pitchFamily="18" charset="2"/>
              <a:buNone/>
            </a:pPr>
            <a:r>
              <a:rPr lang="en-US" altLang="ko-KR" sz="3600" dirty="0" smtClean="0"/>
              <a:t>Equality is </a:t>
            </a:r>
          </a:p>
          <a:p>
            <a:pPr>
              <a:buFont typeface="Wingdings 3" pitchFamily="18" charset="2"/>
              <a:buNone/>
            </a:pPr>
            <a:r>
              <a:rPr lang="en-US" altLang="ko-KR" sz="3600" dirty="0" smtClean="0"/>
              <a:t>about treating everybody differently, </a:t>
            </a:r>
          </a:p>
          <a:p>
            <a:pPr>
              <a:buFont typeface="Wingdings 3" pitchFamily="18" charset="2"/>
              <a:buNone/>
            </a:pPr>
            <a:r>
              <a:rPr lang="en-US" altLang="ko-KR" sz="3600" dirty="0" smtClean="0"/>
              <a:t>not treating everybody the same.</a:t>
            </a:r>
          </a:p>
          <a:p>
            <a:endParaRPr lang="en-US" altLang="ko-KR" dirty="0" smtClean="0"/>
          </a:p>
          <a:p>
            <a:pPr algn="r">
              <a:buFont typeface="Wingdings 3" pitchFamily="18" charset="2"/>
              <a:buNone/>
            </a:pPr>
            <a:r>
              <a:rPr lang="ko-KR" altLang="en-US" dirty="0" smtClean="0"/>
              <a:t>                                                      감사합니다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AAC(</a:t>
            </a:r>
            <a:r>
              <a:rPr lang="ko-KR" altLang="en-US" dirty="0" smtClean="0"/>
              <a:t>보완대체의사소통</a:t>
            </a:r>
            <a:r>
              <a:rPr lang="en-US" altLang="ko-KR" dirty="0" smtClean="0"/>
              <a:t>)</a:t>
            </a:r>
            <a:r>
              <a:rPr lang="ko-KR" altLang="en-US" dirty="0" smtClean="0"/>
              <a:t>란 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의사소통에 어려움이 있는 장애인에게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Augmentative </a:t>
            </a:r>
            <a:r>
              <a:rPr lang="ko-KR" altLang="en-US" dirty="0" smtClean="0"/>
              <a:t>보완하거나</a:t>
            </a:r>
            <a:endParaRPr lang="en-US" altLang="ko-KR" dirty="0" smtClean="0"/>
          </a:p>
          <a:p>
            <a:pPr>
              <a:buNone/>
            </a:pPr>
            <a:endParaRPr lang="en-US" altLang="ko-KR" sz="1200" dirty="0" smtClean="0"/>
          </a:p>
          <a:p>
            <a:r>
              <a:rPr lang="en-US" altLang="ko-KR" dirty="0" smtClean="0"/>
              <a:t>Alternative </a:t>
            </a:r>
            <a:r>
              <a:rPr lang="ko-KR" altLang="en-US" dirty="0" smtClean="0"/>
              <a:t>대체하여</a:t>
            </a:r>
            <a:endParaRPr lang="en-US" altLang="ko-KR" dirty="0" smtClean="0"/>
          </a:p>
          <a:p>
            <a:pPr>
              <a:buNone/>
            </a:pPr>
            <a:endParaRPr lang="en-US" altLang="ko-KR" sz="1200" dirty="0" smtClean="0"/>
          </a:p>
          <a:p>
            <a:r>
              <a:rPr lang="en-US" altLang="ko-KR" dirty="0" smtClean="0"/>
              <a:t>Communication </a:t>
            </a:r>
            <a:r>
              <a:rPr lang="ko-KR" altLang="en-US" dirty="0" err="1" smtClean="0"/>
              <a:t>의사소통함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AAC</a:t>
            </a:r>
            <a:r>
              <a:rPr lang="ko-KR" altLang="en-US" dirty="0" smtClean="0"/>
              <a:t>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WHO?</a:t>
            </a:r>
          </a:p>
          <a:p>
            <a:r>
              <a:rPr lang="ko-KR" altLang="en-US" dirty="0" smtClean="0"/>
              <a:t>의사소통이 어려운 장애인</a:t>
            </a:r>
            <a:endParaRPr lang="en-US" altLang="ko-KR" dirty="0" smtClean="0"/>
          </a:p>
          <a:p>
            <a:r>
              <a:rPr lang="en-US" altLang="ko-KR" dirty="0" smtClean="0"/>
              <a:t>Ex : </a:t>
            </a:r>
            <a:r>
              <a:rPr lang="ko-KR" altLang="en-US" dirty="0" err="1" smtClean="0"/>
              <a:t>뇌병변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루게릭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en-US" altLang="ko-KR" dirty="0" smtClean="0"/>
              <a:t>HOW TO?</a:t>
            </a:r>
          </a:p>
          <a:p>
            <a:r>
              <a:rPr lang="ko-KR" altLang="en-US" dirty="0" smtClean="0"/>
              <a:t>다른 사람과의 의사소통을 촉진할 수 있도록</a:t>
            </a:r>
            <a:endParaRPr lang="en-US" altLang="ko-KR" dirty="0" smtClean="0"/>
          </a:p>
          <a:p>
            <a:r>
              <a:rPr lang="en-US" altLang="ko-KR" dirty="0" smtClean="0"/>
              <a:t>WHAT TO DO?</a:t>
            </a:r>
          </a:p>
          <a:p>
            <a:r>
              <a:rPr lang="ko-KR" altLang="en-US" dirty="0" smtClean="0"/>
              <a:t>말을 보완하거나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대체적인 방법을 사용하여 통합적으로 활용하는 방법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AAC</a:t>
            </a:r>
            <a:r>
              <a:rPr lang="ko-KR" altLang="en-US" dirty="0" smtClean="0"/>
              <a:t>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NO TECH</a:t>
            </a:r>
          </a:p>
          <a:p>
            <a:r>
              <a:rPr lang="ko-KR" altLang="en-US" dirty="0" smtClean="0"/>
              <a:t>글자판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그림카드 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LOW TECH</a:t>
            </a:r>
          </a:p>
          <a:p>
            <a:r>
              <a:rPr lang="ko-KR" altLang="en-US" dirty="0" smtClean="0"/>
              <a:t>스위치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녹음기 내장 기기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HIGH TECH</a:t>
            </a:r>
          </a:p>
          <a:p>
            <a:r>
              <a:rPr lang="ko-KR" altLang="en-US" dirty="0" err="1" smtClean="0"/>
              <a:t>마이토키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언어검색 앤진 </a:t>
            </a:r>
            <a:r>
              <a:rPr lang="ko-KR" altLang="en-US" dirty="0" err="1" smtClean="0"/>
              <a:t>탑제</a:t>
            </a:r>
            <a:r>
              <a:rPr lang="ko-KR" altLang="en-US" dirty="0" smtClean="0"/>
              <a:t> 단말기</a:t>
            </a:r>
            <a:endParaRPr lang="ko-KR" altLang="en-US" dirty="0"/>
          </a:p>
        </p:txBody>
      </p:sp>
    </p:spTree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 모씨의 </a:t>
            </a:r>
            <a:r>
              <a:rPr lang="en-US" altLang="ko-KR" dirty="0" smtClean="0"/>
              <a:t>50 </a:t>
            </a:r>
            <a:r>
              <a:rPr lang="ko-KR" altLang="en-US" dirty="0" smtClean="0"/>
              <a:t>일생</a:t>
            </a:r>
            <a:endParaRPr lang="ko-KR" altLang="en-US" dirty="0"/>
          </a:p>
        </p:txBody>
      </p:sp>
      <p:graphicFrame>
        <p:nvGraphicFramePr>
          <p:cNvPr id="4" name="내용 개체 틀 4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다이어그램 7"/>
          <p:cNvGraphicFramePr/>
          <p:nvPr/>
        </p:nvGraphicFramePr>
        <p:xfrm>
          <a:off x="395536" y="0"/>
          <a:ext cx="8229600" cy="114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다이어그램 5"/>
          <p:cNvGraphicFramePr/>
          <p:nvPr/>
        </p:nvGraphicFramePr>
        <p:xfrm>
          <a:off x="467544" y="0"/>
          <a:ext cx="8229600" cy="107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467544" y="0"/>
          <a:ext cx="8229600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-350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7172" name="_x68434352" descr="EMB00000ff412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484784"/>
            <a:ext cx="75442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다이어그램 5"/>
          <p:cNvGraphicFramePr/>
          <p:nvPr/>
        </p:nvGraphicFramePr>
        <p:xfrm>
          <a:off x="467544" y="0"/>
          <a:ext cx="8229600" cy="139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179512" y="1500188"/>
          <a:ext cx="8535863" cy="502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1803</TotalTime>
  <Words>666</Words>
  <Application>Microsoft Office PowerPoint</Application>
  <PresentationFormat>화면 슬라이드 쇼(4:3)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보자기</vt:lpstr>
      <vt:lpstr>의사소통권리 지원  </vt:lpstr>
      <vt:lpstr>AAC(보완대체의사소통)란 ?</vt:lpstr>
      <vt:lpstr>AAC는?</vt:lpstr>
      <vt:lpstr>AAC는?</vt:lpstr>
      <vt:lpstr>차 모씨의 50 일생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대한민국</vt:lpstr>
      <vt:lpstr>슬라이드 14</vt:lpstr>
      <vt:lpstr>AAC의 융합</vt:lpstr>
      <vt:lpstr>슬라이드 16</vt:lpstr>
      <vt:lpstr>협회의 과제</vt:lpstr>
      <vt:lpstr>슬라이드 18</vt:lpstr>
    </vt:vector>
  </TitlesOfParts>
  <Company>광진센터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박홍구</dc:creator>
  <cp:lastModifiedBy>pc</cp:lastModifiedBy>
  <cp:revision>164</cp:revision>
  <dcterms:created xsi:type="dcterms:W3CDTF">2011-12-10T05:56:48Z</dcterms:created>
  <dcterms:modified xsi:type="dcterms:W3CDTF">2016-06-22T00:14:52Z</dcterms:modified>
</cp:coreProperties>
</file>